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0"/>
  </p:notesMasterIdLst>
  <p:sldIdLst>
    <p:sldId id="285" r:id="rId5"/>
    <p:sldId id="286" r:id="rId6"/>
    <p:sldId id="258" r:id="rId7"/>
    <p:sldId id="259" r:id="rId8"/>
    <p:sldId id="260" r:id="rId9"/>
    <p:sldId id="288" r:id="rId10"/>
    <p:sldId id="273" r:id="rId11"/>
    <p:sldId id="267" r:id="rId12"/>
    <p:sldId id="284" r:id="rId13"/>
    <p:sldId id="261" r:id="rId14"/>
    <p:sldId id="302" r:id="rId15"/>
    <p:sldId id="299" r:id="rId16"/>
    <p:sldId id="269" r:id="rId17"/>
    <p:sldId id="290" r:id="rId18"/>
    <p:sldId id="257" r:id="rId19"/>
    <p:sldId id="265" r:id="rId20"/>
    <p:sldId id="264" r:id="rId21"/>
    <p:sldId id="266" r:id="rId22"/>
    <p:sldId id="289" r:id="rId23"/>
    <p:sldId id="291" r:id="rId24"/>
    <p:sldId id="292" r:id="rId25"/>
    <p:sldId id="293" r:id="rId26"/>
    <p:sldId id="294" r:id="rId27"/>
    <p:sldId id="300" r:id="rId28"/>
    <p:sldId id="278" r:id="rId29"/>
    <p:sldId id="275" r:id="rId30"/>
    <p:sldId id="276" r:id="rId31"/>
    <p:sldId id="277" r:id="rId32"/>
    <p:sldId id="279" r:id="rId33"/>
    <p:sldId id="280" r:id="rId34"/>
    <p:sldId id="282" r:id="rId35"/>
    <p:sldId id="283" r:id="rId36"/>
    <p:sldId id="298" r:id="rId37"/>
    <p:sldId id="297" r:id="rId38"/>
    <p:sldId id="295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nifer Starling" initials="JS" lastIdx="1" clrIdx="0">
    <p:extLst>
      <p:ext uri="{19B8F6BF-5375-455C-9EA6-DF929625EA0E}">
        <p15:presenceInfo xmlns:p15="http://schemas.microsoft.com/office/powerpoint/2012/main" userId="Jennifer Starli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7F40F7-86AE-4E1A-BD92-6DDCFFE5A5E8}" v="221" dt="2021-02-28T22:52:42.454"/>
    <p1510:client id="{0A12AC84-3ADA-4DE6-8052-32D0888B0D82}" v="458" dt="2021-02-04T20:55:23.109"/>
    <p1510:client id="{14C5CD8F-E91F-E2F5-5ABA-1970C94976F2}" v="3376" dt="2021-02-04T18:51:45.272"/>
    <p1510:client id="{17738BE7-01C3-BE1E-E8B0-DC5EFAD9A4AA}" v="101" dt="2021-02-04T07:57:03.948"/>
    <p1510:client id="{4EB2DF5C-E2C4-4878-890D-A60B529CEFC8}" v="12" dt="2021-02-04T17:18:15.889"/>
    <p1510:client id="{606F0765-EEA1-A47C-0039-D9C03BC2966F}" v="841" dt="2021-02-04T00:34:18.522"/>
    <p1510:client id="{63D50947-8D58-0295-A188-7A3D05673E3D}" v="2217" dt="2021-02-04T03:10:32.490"/>
    <p1510:client id="{64DCC109-7B23-59B8-E821-94566C90489A}" v="1994" dt="2021-02-04T06:47:01.905"/>
    <p1510:client id="{A12761C4-C991-457A-935B-F8AB5CE5CDBE}" v="1052" dt="2021-02-04T19:21:28.7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000"/>
              <a:t>Progress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332123617942421"/>
          <c:y val="0.13518140535182793"/>
          <c:w val="0.85073580153906703"/>
          <c:h val="0.6116186025489120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Progress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Total</c:v>
                </c:pt>
                <c:pt idx="1">
                  <c:v>Testing</c:v>
                </c:pt>
                <c:pt idx="2">
                  <c:v>Prototyping</c:v>
                </c:pt>
                <c:pt idx="3">
                  <c:v>Design</c:v>
                </c:pt>
                <c:pt idx="4">
                  <c:v>Research</c:v>
                </c:pt>
              </c:strCache>
            </c:strRef>
          </c:cat>
          <c:val>
            <c:numRef>
              <c:f>Sheet1!$B$2:$B$6</c:f>
              <c:numCache>
                <c:formatCode>0.00%</c:formatCode>
                <c:ptCount val="5"/>
                <c:pt idx="0">
                  <c:v>0.6</c:v>
                </c:pt>
                <c:pt idx="1">
                  <c:v>0.3</c:v>
                </c:pt>
                <c:pt idx="2">
                  <c:v>0.4</c:v>
                </c:pt>
                <c:pt idx="3">
                  <c:v>0.7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81-404A-9A77-404312F59B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64735792"/>
        <c:axId val="464737456"/>
      </c:barChart>
      <c:catAx>
        <c:axId val="4647357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4737456"/>
        <c:crosses val="autoZero"/>
        <c:auto val="1"/>
        <c:lblAlgn val="ctr"/>
        <c:lblOffset val="100"/>
        <c:noMultiLvlLbl val="0"/>
      </c:catAx>
      <c:valAx>
        <c:axId val="464737456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4735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4T08:02:10.66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ADE1B6-3BE1-447B-BFA5-CC0615869E5B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07EF00-D862-41A6-9481-2D15BC18F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998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7EF00-D862-41A6-9481-2D15BC18FAE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823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7EF00-D862-41A6-9481-2D15BC18FAE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271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3EF3-71F5-4F25-931B-6EC871C31E66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EE0C9-B903-477C-9F77-9AD8B6FE1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83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3EF3-71F5-4F25-931B-6EC871C31E66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EE0C9-B903-477C-9F77-9AD8B6FE1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42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3EF3-71F5-4F25-931B-6EC871C31E66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EE0C9-B903-477C-9F77-9AD8B6FE1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491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3EF3-71F5-4F25-931B-6EC871C31E66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EE0C9-B903-477C-9F77-9AD8B6FE170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798198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3EF3-71F5-4F25-931B-6EC871C31E66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EE0C9-B903-477C-9F77-9AD8B6FE1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578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3EF3-71F5-4F25-931B-6EC871C31E66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EE0C9-B903-477C-9F77-9AD8B6FE1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784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3EF3-71F5-4F25-931B-6EC871C31E66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EE0C9-B903-477C-9F77-9AD8B6FE1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1685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3EF3-71F5-4F25-931B-6EC871C31E66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EE0C9-B903-477C-9F77-9AD8B6FE1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576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3EF3-71F5-4F25-931B-6EC871C31E66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EE0C9-B903-477C-9F77-9AD8B6FE1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668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3EF3-71F5-4F25-931B-6EC871C31E66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EE0C9-B903-477C-9F77-9AD8B6FE1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63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3EF3-71F5-4F25-931B-6EC871C31E66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EE0C9-B903-477C-9F77-9AD8B6FE1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596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3EF3-71F5-4F25-931B-6EC871C31E66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EE0C9-B903-477C-9F77-9AD8B6FE1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893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3EF3-71F5-4F25-931B-6EC871C31E66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EE0C9-B903-477C-9F77-9AD8B6FE1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215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3EF3-71F5-4F25-931B-6EC871C31E66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EE0C9-B903-477C-9F77-9AD8B6FE1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783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3EF3-71F5-4F25-931B-6EC871C31E66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EE0C9-B903-477C-9F77-9AD8B6FE1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04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3EF3-71F5-4F25-931B-6EC871C31E66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EE0C9-B903-477C-9F77-9AD8B6FE1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244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3EF3-71F5-4F25-931B-6EC871C31E66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EE0C9-B903-477C-9F77-9AD8B6FE1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636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E9F93EF3-71F5-4F25-931B-6EC871C31E66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17EEE0C9-B903-477C-9F77-9AD8B6FE1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2982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8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25.png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28.png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17.mp4"/><Relationship Id="rId7" Type="http://schemas.openxmlformats.org/officeDocument/2006/relationships/image" Target="../media/image39.jpeg"/><Relationship Id="rId2" Type="http://schemas.openxmlformats.org/officeDocument/2006/relationships/video" Target="https://www.youtube.com/embed/EpVzfF4Qo0E?feature=oembed" TargetMode="External"/><Relationship Id="rId1" Type="http://schemas.openxmlformats.org/officeDocument/2006/relationships/video" Target="https://www.youtube.com/embed/jCEflgAQGFA?feature=oembed" TargetMode="External"/><Relationship Id="rId6" Type="http://schemas.openxmlformats.org/officeDocument/2006/relationships/image" Target="../media/image38.jpe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7.mp4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7.png"/><Relationship Id="rId5" Type="http://schemas.openxmlformats.org/officeDocument/2006/relationships/image" Target="../media/image41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customXml" Target="../ink/ink1.xml"/><Relationship Id="rId5" Type="http://schemas.openxmlformats.org/officeDocument/2006/relationships/image" Target="../media/image42.png"/><Relationship Id="rId4" Type="http://schemas.openxmlformats.org/officeDocument/2006/relationships/image" Target="../media/image1.jpeg"/><Relationship Id="rId9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7.png"/><Relationship Id="rId5" Type="http://schemas.openxmlformats.org/officeDocument/2006/relationships/image" Target="../media/image41.png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7.png"/><Relationship Id="rId5" Type="http://schemas.openxmlformats.org/officeDocument/2006/relationships/image" Target="../media/image41.png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1.jpeg"/><Relationship Id="rId9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0.jpeg"/><Relationship Id="rId5" Type="http://schemas.openxmlformats.org/officeDocument/2006/relationships/image" Target="../media/image47.png"/><Relationship Id="rId4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8.png"/><Relationship Id="rId5" Type="http://schemas.openxmlformats.org/officeDocument/2006/relationships/image" Target="../media/image20.jpe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8.png"/><Relationship Id="rId5" Type="http://schemas.openxmlformats.org/officeDocument/2006/relationships/image" Target="../media/image20.jpeg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0.jpeg"/><Relationship Id="rId5" Type="http://schemas.openxmlformats.org/officeDocument/2006/relationships/image" Target="../media/image50.png"/><Relationship Id="rId4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0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20.jpeg"/><Relationship Id="rId5" Type="http://schemas.openxmlformats.org/officeDocument/2006/relationships/image" Target="../media/image53.jpeg"/><Relationship Id="rId4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jpe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18.png"/><Relationship Id="rId5" Type="http://schemas.openxmlformats.org/officeDocument/2006/relationships/image" Target="../media/image20.jpeg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20.jpe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8.png"/><Relationship Id="rId4" Type="http://schemas.openxmlformats.org/officeDocument/2006/relationships/image" Target="../media/image2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20.jpeg"/><Relationship Id="rId5" Type="http://schemas.openxmlformats.org/officeDocument/2006/relationships/chart" Target="../charts/chart1.xml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1FD5022-BB41-464B-AB3C-C767599C55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Standard Small Satellite Platform for Life Sciences Research</a:t>
            </a: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F20314A-046D-4714-97DC-E66534404F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Optics: Brandon Triplett – John </a:t>
            </a:r>
            <a:r>
              <a:rPr lang="en-US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Semmen</a:t>
            </a:r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 </a:t>
            </a:r>
          </a:p>
          <a:p>
            <a:r>
              <a:rPr lang="en-US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CpE</a:t>
            </a:r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: Jennifer Starling  EE: Nick Hubbard</a:t>
            </a:r>
          </a:p>
        </p:txBody>
      </p:sp>
      <p:pic>
        <p:nvPicPr>
          <p:cNvPr id="6" name="Video 7">
            <a:hlinkClick r:id="" action="ppaction://media"/>
            <a:extLst>
              <a:ext uri="{FF2B5EF4-FFF2-40B4-BE49-F238E27FC236}">
                <a16:creationId xmlns:a16="http://schemas.microsoft.com/office/drawing/2014/main" id="{FCC16399-0919-4047-ACF8-871BA4AD9D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1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8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05757-56BF-4D2B-8642-E32274049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431394"/>
            <a:ext cx="11139854" cy="93044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000">
                <a:solidFill>
                  <a:srgbClr val="FFFFFF"/>
                </a:solidFill>
              </a:rPr>
              <a:t>Chassis Design and Component Placement</a:t>
            </a:r>
          </a:p>
        </p:txBody>
      </p:sp>
      <p:pic>
        <p:nvPicPr>
          <p:cNvPr id="4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96AFC8F2-1393-4B56-921A-E7BA9E202C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831" t="13772" r="29831" b="16168"/>
          <a:stretch/>
        </p:blipFill>
        <p:spPr>
          <a:xfrm>
            <a:off x="1002048" y="307731"/>
            <a:ext cx="4091902" cy="3997637"/>
          </a:xfrm>
          <a:prstGeom prst="rect">
            <a:avLst/>
          </a:prstGeom>
        </p:spPr>
      </p:pic>
      <p:pic>
        <p:nvPicPr>
          <p:cNvPr id="5" name="Picture 5" descr="Diagram, icon&#10;&#10;Description automatically generated">
            <a:extLst>
              <a:ext uri="{FF2B5EF4-FFF2-40B4-BE49-F238E27FC236}">
                <a16:creationId xmlns:a16="http://schemas.microsoft.com/office/drawing/2014/main" id="{2AAD0C3E-1FFB-4B39-A6B8-E94594C27E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983" r="16949" b="599"/>
          <a:stretch/>
        </p:blipFill>
        <p:spPr>
          <a:xfrm>
            <a:off x="6853654" y="307731"/>
            <a:ext cx="4580694" cy="39976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463D91-4E1C-4004-9940-E5618D1AE402}"/>
              </a:ext>
            </a:extLst>
          </p:cNvPr>
          <p:cNvSpPr txBox="1"/>
          <p:nvPr/>
        </p:nvSpPr>
        <p:spPr>
          <a:xfrm>
            <a:off x="895815" y="5291254"/>
            <a:ext cx="823517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- CubeSats are built to size using the dimension measurement of "U"</a:t>
            </a:r>
          </a:p>
          <a:p>
            <a:r>
              <a:rPr lang="en-US"/>
              <a:t>- This unit measures 10x10x10 cm and approximately 1.33 kg per "U"</a:t>
            </a:r>
          </a:p>
          <a:p>
            <a:r>
              <a:rPr lang="en-US"/>
              <a:t>- 6U was chosen as this experiment is a proof of concept</a:t>
            </a:r>
          </a:p>
          <a:p>
            <a:r>
              <a:rPr lang="en-US"/>
              <a:t>- 6U means we have 60x10x10 cm to build inside of</a:t>
            </a:r>
          </a:p>
        </p:txBody>
      </p:sp>
      <p:pic>
        <p:nvPicPr>
          <p:cNvPr id="6" name="Picture 6" descr="A picture containing wall, person, indoor, posing&#10;&#10;Description automatically generated">
            <a:extLst>
              <a:ext uri="{FF2B5EF4-FFF2-40B4-BE49-F238E27FC236}">
                <a16:creationId xmlns:a16="http://schemas.microsoft.com/office/drawing/2014/main" id="{5110CED0-179D-4E10-90DE-D3DE8DB99D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76824" y="6073697"/>
            <a:ext cx="615176" cy="784303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8A97DA2-24CA-42F0-A5D9-91DA6EE31C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91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05757-56BF-4D2B-8642-E32274049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391" y="5697659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dirty="0">
                <a:solidFill>
                  <a:srgbClr val="FFFFFF"/>
                </a:solidFill>
              </a:rPr>
              <a:t>Chassis Progress</a:t>
            </a:r>
            <a:endParaRPr lang="en-US" sz="50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463D91-4E1C-4004-9940-E5618D1AE402}"/>
              </a:ext>
            </a:extLst>
          </p:cNvPr>
          <p:cNvSpPr txBox="1"/>
          <p:nvPr/>
        </p:nvSpPr>
        <p:spPr>
          <a:xfrm>
            <a:off x="716521" y="5974813"/>
            <a:ext cx="82351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6" name="Picture 6" descr="A picture containing wall, person, indoor, posing&#10;&#10;Description automatically generated">
            <a:extLst>
              <a:ext uri="{FF2B5EF4-FFF2-40B4-BE49-F238E27FC236}">
                <a16:creationId xmlns:a16="http://schemas.microsoft.com/office/drawing/2014/main" id="{5110CED0-179D-4E10-90DE-D3DE8DB99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824" y="6073697"/>
            <a:ext cx="615176" cy="784303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8A97DA2-24CA-42F0-A5D9-91DA6EE31C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C1239510-5C13-4803-A97C-A2824DD468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6430" y="333936"/>
            <a:ext cx="3202641" cy="4251512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7ADF72DA-3C76-46D0-B33E-3805092D38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2576" y="333935"/>
            <a:ext cx="3169023" cy="42515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EDE5A0-5182-4237-9A03-CCA3FCE6813B}"/>
              </a:ext>
            </a:extLst>
          </p:cNvPr>
          <p:cNvSpPr txBox="1"/>
          <p:nvPr/>
        </p:nvSpPr>
        <p:spPr>
          <a:xfrm>
            <a:off x="2438400" y="466837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Epoxy (second attempt)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4841D5-AEFB-4601-8CF5-FDCEF66C9670}"/>
              </a:ext>
            </a:extLst>
          </p:cNvPr>
          <p:cNvSpPr txBox="1"/>
          <p:nvPr/>
        </p:nvSpPr>
        <p:spPr>
          <a:xfrm>
            <a:off x="7223311" y="4668371"/>
            <a:ext cx="307937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</a:rPr>
              <a:t>CA glue (third/final attempt)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8A0289-5406-4B4D-89A0-94D35927257C}"/>
              </a:ext>
            </a:extLst>
          </p:cNvPr>
          <p:cNvSpPr txBox="1"/>
          <p:nvPr/>
        </p:nvSpPr>
        <p:spPr>
          <a:xfrm>
            <a:off x="4612341" y="5127812"/>
            <a:ext cx="385258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Dimensions: 30x8x8 cm </a:t>
            </a:r>
            <a:endParaRPr lang="en-US"/>
          </a:p>
          <a:p>
            <a:r>
              <a:rPr lang="en-US" dirty="0"/>
              <a:t>Material: 5.5 mm thick acrylic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16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88155-90F6-4DD3-AEF6-A5358F4C180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3795" y="609600"/>
            <a:ext cx="10353762" cy="9704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MakerBeam Kit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15FFBB-C8EA-4BA2-A5DD-FE3779505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998132"/>
            <a:ext cx="4333632" cy="3521077"/>
          </a:xfrm>
          <a:prstGeom prst="rect">
            <a:avLst/>
          </a:prstGeom>
        </p:spPr>
      </p:pic>
      <p:pic>
        <p:nvPicPr>
          <p:cNvPr id="5" name="Picture 5" descr="A close up of a device&#10;&#10;Description automatically generated">
            <a:extLst>
              <a:ext uri="{FF2B5EF4-FFF2-40B4-BE49-F238E27FC236}">
                <a16:creationId xmlns:a16="http://schemas.microsoft.com/office/drawing/2014/main" id="{29769ACB-E8D8-4548-AEAA-8D2F3E6ACB92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6"/>
          <a:srcRect l="2739" r="14279" b="-1"/>
          <a:stretch/>
        </p:blipFill>
        <p:spPr>
          <a:xfrm>
            <a:off x="1046760" y="2129667"/>
            <a:ext cx="4065464" cy="3258006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9BFD3A-5DE7-4A37-B328-2F1F2A8942A9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5722862" y="1732449"/>
            <a:ext cx="5546272" cy="405875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Clr>
                <a:srgbClr val="53BEAB"/>
              </a:buClr>
            </a:pPr>
            <a:r>
              <a:rPr lang="en-US"/>
              <a:t>Individually customizable beams</a:t>
            </a:r>
          </a:p>
          <a:p>
            <a:pPr>
              <a:buClr>
                <a:srgbClr val="53BEAB"/>
              </a:buClr>
            </a:pPr>
            <a:r>
              <a:rPr lang="en-US"/>
              <a:t>There are no fixed positions</a:t>
            </a:r>
          </a:p>
          <a:p>
            <a:pPr>
              <a:buClr>
                <a:srgbClr val="53BEAB"/>
              </a:buClr>
            </a:pPr>
            <a:r>
              <a:rPr lang="en-US"/>
              <a:t>50mm, 100mm, 150mm, 200mm, 300mm Lengths</a:t>
            </a:r>
          </a:p>
          <a:p>
            <a:pPr>
              <a:buClr>
                <a:srgbClr val="53BEAB"/>
              </a:buClr>
            </a:pPr>
            <a:r>
              <a:rPr lang="en-US"/>
              <a:t>10mm x 10mm Width and Height</a:t>
            </a:r>
          </a:p>
          <a:p>
            <a:pPr>
              <a:buClr>
                <a:srgbClr val="53BEAB"/>
              </a:buClr>
            </a:pPr>
            <a:r>
              <a:rPr lang="en-US"/>
              <a:t>Most CubeSats have insertable tray configurations</a:t>
            </a:r>
          </a:p>
          <a:p>
            <a:pPr>
              <a:buClr>
                <a:srgbClr val="53BEAB"/>
              </a:buClr>
            </a:pPr>
            <a:r>
              <a:rPr lang="en-US"/>
              <a:t>Commonly used with 3D printers since it can be adjusted</a:t>
            </a:r>
          </a:p>
          <a:p>
            <a:pPr>
              <a:buClr>
                <a:srgbClr val="53BEAB"/>
              </a:buClr>
            </a:pPr>
            <a:r>
              <a:rPr lang="en-US"/>
              <a:t>Enclose the sides with Aluminum Sheeting</a:t>
            </a:r>
          </a:p>
        </p:txBody>
      </p:sp>
      <p:pic>
        <p:nvPicPr>
          <p:cNvPr id="6" name="Picture 6" descr="A picture containing wall, person, indoor, posing&#10;&#10;Description automatically generated">
            <a:extLst>
              <a:ext uri="{FF2B5EF4-FFF2-40B4-BE49-F238E27FC236}">
                <a16:creationId xmlns:a16="http://schemas.microsoft.com/office/drawing/2014/main" id="{2307650C-036A-4C2C-9B20-FF266C8FD6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76824" y="5982311"/>
            <a:ext cx="615176" cy="784303"/>
          </a:xfrm>
          <a:prstGeom prst="rect">
            <a:avLst/>
          </a:prstGeom>
        </p:spPr>
      </p:pic>
      <p:pic>
        <p:nvPicPr>
          <p:cNvPr id="13" name="Audio 7">
            <a:hlinkClick r:id="" action="ppaction://media"/>
            <a:extLst>
              <a:ext uri="{FF2B5EF4-FFF2-40B4-BE49-F238E27FC236}">
                <a16:creationId xmlns:a16="http://schemas.microsoft.com/office/drawing/2014/main" id="{82DCA993-E667-4DCA-AA40-FE1684D45D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30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0163D-9FB4-4DE6-B459-684152E8158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0693" y="4511814"/>
            <a:ext cx="8811994" cy="11302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cs typeface="Calibri Light"/>
              </a:rPr>
              <a:t>Refractometer Considerations</a:t>
            </a:r>
            <a:endParaRPr lang="en-US" sz="4800"/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D04C0182-96E7-4A1B-8EAB-F910C2F3E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22" y="547807"/>
            <a:ext cx="10935956" cy="3816806"/>
          </a:xfrm>
          <a:prstGeom prst="rect">
            <a:avLst/>
          </a:prstGeom>
        </p:spPr>
      </p:pic>
      <p:pic>
        <p:nvPicPr>
          <p:cNvPr id="6" name="Picture 6" descr="A close up of text on a white surface&#10;&#10;Description automatically generated">
            <a:extLst>
              <a:ext uri="{FF2B5EF4-FFF2-40B4-BE49-F238E27FC236}">
                <a16:creationId xmlns:a16="http://schemas.microsoft.com/office/drawing/2014/main" id="{0B9E71EF-DBD0-4335-A7F3-BF05B8487D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0921" y="839047"/>
            <a:ext cx="3227519" cy="3219450"/>
          </a:xfrm>
          <a:prstGeom prst="rect">
            <a:avLst/>
          </a:prstGeom>
        </p:spPr>
      </p:pic>
      <p:pic>
        <p:nvPicPr>
          <p:cNvPr id="5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7747B172-D5D5-46A8-8868-70EFD9461C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3637" y="839047"/>
            <a:ext cx="3856719" cy="3219450"/>
          </a:xfrm>
          <a:prstGeom prst="rect">
            <a:avLst/>
          </a:prstGeom>
        </p:spPr>
      </p:pic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CCE53C2C-5CFA-4D3D-90A5-71DE6679BB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86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1CDA476-F3DD-4646-88A1-BF4325FE0B07}"/>
              </a:ext>
            </a:extLst>
          </p:cNvPr>
          <p:cNvSpPr txBox="1">
            <a:spLocks/>
          </p:cNvSpPr>
          <p:nvPr/>
        </p:nvSpPr>
        <p:spPr>
          <a:xfrm>
            <a:off x="1370693" y="4511814"/>
            <a:ext cx="8820872" cy="11302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r>
              <a:rPr lang="en-US" sz="4800">
                <a:cs typeface="Calibri Light"/>
              </a:rPr>
              <a:t>Refractometer Considerations</a:t>
            </a:r>
            <a:endParaRPr lang="en-US" sz="480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04C0182-96E7-4A1B-8EAB-F910C2F3E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22" y="547807"/>
            <a:ext cx="10935956" cy="3816806"/>
          </a:xfrm>
          <a:prstGeom prst="rect">
            <a:avLst/>
          </a:prstGeom>
        </p:spPr>
      </p:pic>
      <p:pic>
        <p:nvPicPr>
          <p:cNvPr id="3" name="Picture 4" descr="Timeline&#10;&#10;Description automatically generated">
            <a:extLst>
              <a:ext uri="{FF2B5EF4-FFF2-40B4-BE49-F238E27FC236}">
                <a16:creationId xmlns:a16="http://schemas.microsoft.com/office/drawing/2014/main" id="{96B57C0B-0B5C-4798-820D-268626C6BB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795" y="1224347"/>
            <a:ext cx="5101771" cy="2448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6" descr="Table&#10;&#10;Description automatically generated">
            <a:extLst>
              <a:ext uri="{FF2B5EF4-FFF2-40B4-BE49-F238E27FC236}">
                <a16:creationId xmlns:a16="http://schemas.microsoft.com/office/drawing/2014/main" id="{E1075524-9A91-4732-BD70-02861FEB67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0821" y="1539916"/>
            <a:ext cx="5102352" cy="1817712"/>
          </a:xfrm>
          <a:prstGeom prst="rect">
            <a:avLst/>
          </a:prstGeom>
        </p:spPr>
      </p:pic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F3CDFDD3-D675-413B-8A02-3DC5CFD55F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42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CA4C2-AC9B-4EED-A96B-0BB9182E7D8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0693" y="4477814"/>
            <a:ext cx="9440034" cy="101705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cs typeface="Calibri Light"/>
              </a:rPr>
              <a:t>Refractometer Layout</a:t>
            </a:r>
          </a:p>
        </p:txBody>
      </p:sp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A799D62A-9538-4AB8-9893-A4880AF8E0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9196" y="994940"/>
            <a:ext cx="6150633" cy="3472031"/>
          </a:xfrm>
          <a:prstGeom prst="rect">
            <a:avLst/>
          </a:prstGeom>
        </p:spPr>
      </p:pic>
      <p:pic>
        <p:nvPicPr>
          <p:cNvPr id="4" name="Video 6">
            <a:hlinkClick r:id="" action="ppaction://media"/>
            <a:extLst>
              <a:ext uri="{FF2B5EF4-FFF2-40B4-BE49-F238E27FC236}">
                <a16:creationId xmlns:a16="http://schemas.microsoft.com/office/drawing/2014/main" id="{53382450-6C73-4CB6-9E27-6589900B29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85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64A12F0-8158-4372-9761-AD0A6ED30C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531FE64-D3FF-4AC5-BA1D-A9C78750166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5"/>
          <a:stretch>
            <a:fillRect/>
          </a:stretch>
        </p:blipFill>
        <p:spPr>
          <a:xfrm>
            <a:off x="934633" y="1183806"/>
            <a:ext cx="10322734" cy="4490388"/>
          </a:xfrm>
          <a:prstGeom prst="rect">
            <a:avLst/>
          </a:prstGeom>
          <a:ln w="190500">
            <a:solidFill>
              <a:schemeClr val="tx1">
                <a:alpha val="7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134BDD-3CAD-46F2-9392-346E9286649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34633" y="304800"/>
            <a:ext cx="5182205" cy="57420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280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rgbClr val="DADADA"/>
                </a:solidFill>
                <a:cs typeface="Calibri Light"/>
              </a:rPr>
              <a:t>Position Sensor Circuitry</a:t>
            </a:r>
            <a:endParaRPr lang="en-US" sz="2800">
              <a:ln>
                <a:solidFill>
                  <a:srgbClr val="404040">
                    <a:alpha val="10000"/>
                  </a:srgbClr>
                </a:solidFill>
              </a:ln>
              <a:solidFill>
                <a:srgbClr val="DADADA"/>
              </a:solidFill>
            </a:endParaRPr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52066D5D-71A2-459D-9082-7A18253BB6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55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indoor, table, sitting, small&#10;&#10;Description automatically generated">
            <a:extLst>
              <a:ext uri="{FF2B5EF4-FFF2-40B4-BE49-F238E27FC236}">
                <a16:creationId xmlns:a16="http://schemas.microsoft.com/office/drawing/2014/main" id="{59958A77-39B1-49ED-83A2-58955BB8F9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" b="1622"/>
          <a:stretch/>
        </p:blipFill>
        <p:spPr>
          <a:xfrm rot="16200000">
            <a:off x="1210548" y="1006470"/>
            <a:ext cx="4096300" cy="5367698"/>
          </a:xfrm>
          <a:prstGeom prst="rect">
            <a:avLst/>
          </a:prstGeom>
        </p:spPr>
      </p:pic>
      <p:pic>
        <p:nvPicPr>
          <p:cNvPr id="5" name="Picture 5" descr="A desk with a computer sitting on top of a table&#10;&#10;Description automatically generated">
            <a:extLst>
              <a:ext uri="{FF2B5EF4-FFF2-40B4-BE49-F238E27FC236}">
                <a16:creationId xmlns:a16="http://schemas.microsoft.com/office/drawing/2014/main" id="{0BBD1B62-0731-44A3-871E-6DC9B62590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223" r="6" b="2576"/>
          <a:stretch/>
        </p:blipFill>
        <p:spPr>
          <a:xfrm>
            <a:off x="6741417" y="1388295"/>
            <a:ext cx="4604125" cy="461205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13A12BC-F332-4F13-A93D-E2FCC8497053}"/>
              </a:ext>
            </a:extLst>
          </p:cNvPr>
          <p:cNvSpPr txBox="1">
            <a:spLocks/>
          </p:cNvSpPr>
          <p:nvPr/>
        </p:nvSpPr>
        <p:spPr>
          <a:xfrm>
            <a:off x="913795" y="358698"/>
            <a:ext cx="10353762" cy="9704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>
                <a:cs typeface="Calibri Light"/>
              </a:rPr>
              <a:t>Refractometer Testing</a:t>
            </a:r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F52DB425-6AF5-47FE-BB5C-363379CDD8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67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405BC-2DD2-4EC6-AB7D-F89B72403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358698"/>
            <a:ext cx="10353762" cy="970450"/>
          </a:xfrm>
        </p:spPr>
        <p:txBody>
          <a:bodyPr/>
          <a:lstStyle/>
          <a:p>
            <a:r>
              <a:rPr lang="en-US">
                <a:cs typeface="Calibri Light"/>
              </a:rPr>
              <a:t>Refractometer Testing</a:t>
            </a:r>
          </a:p>
        </p:txBody>
      </p:sp>
      <p:pic>
        <p:nvPicPr>
          <p:cNvPr id="4" name="Picture 4">
            <a:hlinkClick r:id="" action="ppaction://media"/>
            <a:extLst>
              <a:ext uri="{FF2B5EF4-FFF2-40B4-BE49-F238E27FC236}">
                <a16:creationId xmlns:a16="http://schemas.microsoft.com/office/drawing/2014/main" id="{EBF41EE0-A1A0-4D8A-A4E2-204ECDA1FE4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98727" y="1847129"/>
            <a:ext cx="6987885" cy="4225636"/>
          </a:xfrm>
        </p:spPr>
      </p:pic>
      <p:pic>
        <p:nvPicPr>
          <p:cNvPr id="5" name="Picture 5">
            <a:hlinkClick r:id="" action="ppaction://media"/>
            <a:extLst>
              <a:ext uri="{FF2B5EF4-FFF2-40B4-BE49-F238E27FC236}">
                <a16:creationId xmlns:a16="http://schemas.microsoft.com/office/drawing/2014/main" id="{E305F321-7952-4CA5-82CF-94D7820A937C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7685315" y="1269519"/>
            <a:ext cx="3443113" cy="5027082"/>
          </a:xfrm>
          <a:prstGeom prst="rect">
            <a:avLst/>
          </a:prstGeom>
        </p:spPr>
      </p:pic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4E24468D-F56B-4F7A-96CC-FDC135AC310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10970" y="5138305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35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E1AFC-463D-43F6-BFE1-BBB22897F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16" y="195590"/>
            <a:ext cx="3001684" cy="148510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>
                <a:cs typeface="+mj-cs"/>
              </a:rPr>
              <a:t>Hardware Schematic</a:t>
            </a:r>
          </a:p>
        </p:txBody>
      </p:sp>
      <p:pic>
        <p:nvPicPr>
          <p:cNvPr id="716" name="Picture 715">
            <a:extLst>
              <a:ext uri="{FF2B5EF4-FFF2-40B4-BE49-F238E27FC236}">
                <a16:creationId xmlns:a16="http://schemas.microsoft.com/office/drawing/2014/main" id="{3D60EDE6-A172-41C0-B50B-5D67468B80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2047" y="0"/>
            <a:ext cx="875995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291251-CC30-48B0-BB7C-2E813000DB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80953" y="5637321"/>
            <a:ext cx="1619925" cy="122436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A6DE801-A2DB-43FF-A3D7-DF79EF019E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24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39"/>
    </mc:Choice>
    <mc:Fallback xmlns="">
      <p:transition spd="slow" advTm="12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0F418-ABA0-402F-ABA7-14E80439A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693" y="4511814"/>
            <a:ext cx="9440034" cy="11302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What is 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B632-D17D-4398-9A80-65D0F6608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0693" y="5642074"/>
            <a:ext cx="9440034" cy="5052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>
                <a:solidFill>
                  <a:srgbClr val="4CADCF"/>
                </a:solidFill>
              </a:rPr>
              <a:t>Remote-controlled research vessel for aquatic life.</a:t>
            </a:r>
          </a:p>
        </p:txBody>
      </p:sp>
      <p:pic>
        <p:nvPicPr>
          <p:cNvPr id="9" name="Picture 11">
            <a:extLst>
              <a:ext uri="{FF2B5EF4-FFF2-40B4-BE49-F238E27FC236}">
                <a16:creationId xmlns:a16="http://schemas.microsoft.com/office/drawing/2014/main" id="{D04C0182-96E7-4A1B-8EAB-F910C2F3E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22" y="547807"/>
            <a:ext cx="10935956" cy="3816806"/>
          </a:xfrm>
          <a:prstGeom prst="rect">
            <a:avLst/>
          </a:prstGeom>
        </p:spPr>
      </p:pic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0326EB12-5999-4F76-B90D-1BDEAFC6A9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831" t="13772" r="29831" b="16168"/>
          <a:stretch/>
        </p:blipFill>
        <p:spPr>
          <a:xfrm>
            <a:off x="1816998" y="839047"/>
            <a:ext cx="3295365" cy="3219450"/>
          </a:xfrm>
          <a:prstGeom prst="rect">
            <a:avLst/>
          </a:prstGeom>
        </p:spPr>
      </p:pic>
      <p:pic>
        <p:nvPicPr>
          <p:cNvPr id="7" name="Picture 5" descr="Diagram, icon&#10;&#10;Description automatically generated">
            <a:extLst>
              <a:ext uri="{FF2B5EF4-FFF2-40B4-BE49-F238E27FC236}">
                <a16:creationId xmlns:a16="http://schemas.microsoft.com/office/drawing/2014/main" id="{581D8F8A-C4FC-4207-A8E6-68F0D9F5634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983" r="16949" b="599"/>
          <a:stretch/>
        </p:blipFill>
        <p:spPr>
          <a:xfrm>
            <a:off x="6877493" y="839047"/>
            <a:ext cx="3689008" cy="3219450"/>
          </a:xfrm>
          <a:prstGeom prst="rect">
            <a:avLst/>
          </a:prstGeom>
        </p:spPr>
      </p:pic>
      <p:pic>
        <p:nvPicPr>
          <p:cNvPr id="8" name="Video 19">
            <a:hlinkClick r:id="" action="ppaction://media"/>
            <a:extLst>
              <a:ext uri="{FF2B5EF4-FFF2-40B4-BE49-F238E27FC236}">
                <a16:creationId xmlns:a16="http://schemas.microsoft.com/office/drawing/2014/main" id="{004A8062-FD56-4B6A-90D3-C823B21208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40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0A94F398-369C-4084-B9F9-13C5001094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862" y="0"/>
            <a:ext cx="875713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AE1AFC-463D-43F6-BFE1-BBB22897F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16" y="195590"/>
            <a:ext cx="3001684" cy="148510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>
                <a:cs typeface="+mj-cs"/>
              </a:rPr>
              <a:t>Hardware Schematic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43526D7-8A28-4CB6-85D8-FFCF52EE6D3D}"/>
                  </a:ext>
                </a:extLst>
              </p14:cNvPr>
              <p14:cNvContentPartPr/>
              <p14:nvPr/>
            </p14:nvContentPartPr>
            <p14:xfrm>
              <a:off x="10210091" y="3331497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43526D7-8A28-4CB6-85D8-FFCF52EE6D3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201091" y="3322497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Rectangle 20">
            <a:extLst>
              <a:ext uri="{FF2B5EF4-FFF2-40B4-BE49-F238E27FC236}">
                <a16:creationId xmlns:a16="http://schemas.microsoft.com/office/drawing/2014/main" id="{C52BD53D-0CC7-4083-A35C-91495EE0B454}"/>
              </a:ext>
            </a:extLst>
          </p:cNvPr>
          <p:cNvSpPr/>
          <p:nvPr/>
        </p:nvSpPr>
        <p:spPr>
          <a:xfrm>
            <a:off x="4930724" y="2857336"/>
            <a:ext cx="1097280" cy="2560320"/>
          </a:xfrm>
          <a:prstGeom prst="rect">
            <a:avLst/>
          </a:prstGeom>
          <a:solidFill>
            <a:srgbClr val="E71224">
              <a:alpha val="5000"/>
            </a:srgbClr>
          </a:solidFill>
          <a:ln w="18000">
            <a:solidFill>
              <a:srgbClr val="E712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n-US">
              <a:solidFill>
                <a:srgbClr val="E71224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2C12245-F60C-438D-8FDA-ADF984676C3E}"/>
              </a:ext>
            </a:extLst>
          </p:cNvPr>
          <p:cNvSpPr/>
          <p:nvPr/>
        </p:nvSpPr>
        <p:spPr>
          <a:xfrm>
            <a:off x="6957335" y="3048688"/>
            <a:ext cx="796034" cy="810441"/>
          </a:xfrm>
          <a:prstGeom prst="rect">
            <a:avLst/>
          </a:prstGeom>
          <a:solidFill>
            <a:srgbClr val="E71224">
              <a:alpha val="5000"/>
            </a:srgbClr>
          </a:solidFill>
          <a:ln w="18000">
            <a:solidFill>
              <a:srgbClr val="E712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s-ES">
              <a:solidFill>
                <a:srgbClr val="E71224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63B89F-803C-4AF0-A94B-141482B04344}"/>
              </a:ext>
            </a:extLst>
          </p:cNvPr>
          <p:cNvSpPr txBox="1"/>
          <p:nvPr/>
        </p:nvSpPr>
        <p:spPr>
          <a:xfrm>
            <a:off x="4889160" y="2208068"/>
            <a:ext cx="1097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Raspberry Pi Zero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6E25BE-3ABD-4DE3-AB83-41816820D3D1}"/>
              </a:ext>
            </a:extLst>
          </p:cNvPr>
          <p:cNvSpPr txBox="1"/>
          <p:nvPr/>
        </p:nvSpPr>
        <p:spPr>
          <a:xfrm>
            <a:off x="6999643" y="2708923"/>
            <a:ext cx="1097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MCU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B771CC-58E8-44FA-B0B4-A28AB9C5E5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80953" y="5637321"/>
            <a:ext cx="1619925" cy="122436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6B622AB-EFD9-4D91-8A33-A31903EBDA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9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70"/>
    </mc:Choice>
    <mc:Fallback xmlns="">
      <p:transition spd="slow" advTm="24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E1AFC-463D-43F6-BFE1-BBB22897F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16" y="195590"/>
            <a:ext cx="3001684" cy="148510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>
                <a:cs typeface="+mj-cs"/>
              </a:rPr>
              <a:t>Hardware Schematic</a:t>
            </a:r>
          </a:p>
        </p:txBody>
      </p:sp>
      <p:pic>
        <p:nvPicPr>
          <p:cNvPr id="716" name="Picture 715">
            <a:extLst>
              <a:ext uri="{FF2B5EF4-FFF2-40B4-BE49-F238E27FC236}">
                <a16:creationId xmlns:a16="http://schemas.microsoft.com/office/drawing/2014/main" id="{3D60EDE6-A172-41C0-B50B-5D67468B80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2047" y="0"/>
            <a:ext cx="8759953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54362FB-3423-4736-91D3-30CBBC769FF3}"/>
              </a:ext>
            </a:extLst>
          </p:cNvPr>
          <p:cNvSpPr/>
          <p:nvPr/>
        </p:nvSpPr>
        <p:spPr>
          <a:xfrm>
            <a:off x="3657837" y="2857336"/>
            <a:ext cx="805058" cy="779482"/>
          </a:xfrm>
          <a:prstGeom prst="rect">
            <a:avLst/>
          </a:prstGeom>
          <a:solidFill>
            <a:srgbClr val="E71224">
              <a:alpha val="5000"/>
            </a:srgbClr>
          </a:solidFill>
          <a:ln w="18000">
            <a:solidFill>
              <a:srgbClr val="E712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n-US">
              <a:solidFill>
                <a:srgbClr val="E71224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D253F6-456A-42C8-8F3A-26F148EC51C9}"/>
              </a:ext>
            </a:extLst>
          </p:cNvPr>
          <p:cNvSpPr/>
          <p:nvPr/>
        </p:nvSpPr>
        <p:spPr>
          <a:xfrm>
            <a:off x="8891392" y="3144818"/>
            <a:ext cx="805058" cy="779482"/>
          </a:xfrm>
          <a:prstGeom prst="rect">
            <a:avLst/>
          </a:prstGeom>
          <a:solidFill>
            <a:srgbClr val="E71224">
              <a:alpha val="5000"/>
            </a:srgbClr>
          </a:solidFill>
          <a:ln w="18000">
            <a:solidFill>
              <a:srgbClr val="E712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n-US">
              <a:solidFill>
                <a:srgbClr val="E71224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620859-51D0-43D9-8E1B-EC4381DEC9E6}"/>
              </a:ext>
            </a:extLst>
          </p:cNvPr>
          <p:cNvSpPr/>
          <p:nvPr/>
        </p:nvSpPr>
        <p:spPr>
          <a:xfrm>
            <a:off x="7369122" y="4355359"/>
            <a:ext cx="2289227" cy="2071417"/>
          </a:xfrm>
          <a:prstGeom prst="rect">
            <a:avLst/>
          </a:prstGeom>
          <a:solidFill>
            <a:srgbClr val="E71224">
              <a:alpha val="5000"/>
            </a:srgbClr>
          </a:solidFill>
          <a:ln w="18000">
            <a:solidFill>
              <a:srgbClr val="E712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n-US">
              <a:solidFill>
                <a:srgbClr val="E71224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DFFFC1-15D9-4CBA-AB04-E225137FF739}"/>
              </a:ext>
            </a:extLst>
          </p:cNvPr>
          <p:cNvSpPr/>
          <p:nvPr/>
        </p:nvSpPr>
        <p:spPr>
          <a:xfrm>
            <a:off x="4319391" y="5503554"/>
            <a:ext cx="2699667" cy="1198581"/>
          </a:xfrm>
          <a:prstGeom prst="rect">
            <a:avLst/>
          </a:prstGeom>
          <a:solidFill>
            <a:srgbClr val="E71224">
              <a:alpha val="5000"/>
            </a:srgbClr>
          </a:solidFill>
          <a:ln w="18000">
            <a:solidFill>
              <a:srgbClr val="E712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n-US">
              <a:solidFill>
                <a:srgbClr val="E7122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459E72-DA87-4843-BE7D-2CC0D0C66F73}"/>
              </a:ext>
            </a:extLst>
          </p:cNvPr>
          <p:cNvSpPr txBox="1"/>
          <p:nvPr/>
        </p:nvSpPr>
        <p:spPr>
          <a:xfrm>
            <a:off x="3595492" y="2272561"/>
            <a:ext cx="1097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Ra-02 SX1278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077E02-1966-4DF0-B7E8-504F034BCA26}"/>
              </a:ext>
            </a:extLst>
          </p:cNvPr>
          <p:cNvSpPr txBox="1"/>
          <p:nvPr/>
        </p:nvSpPr>
        <p:spPr>
          <a:xfrm>
            <a:off x="4822880" y="5165000"/>
            <a:ext cx="2107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Refractometer Circuitry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43EAA7-C033-481F-A9D7-9F9AB3273E73}"/>
              </a:ext>
            </a:extLst>
          </p:cNvPr>
          <p:cNvSpPr txBox="1"/>
          <p:nvPr/>
        </p:nvSpPr>
        <p:spPr>
          <a:xfrm>
            <a:off x="7459807" y="4047582"/>
            <a:ext cx="2107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err="1">
                <a:solidFill>
                  <a:srgbClr val="FF0000"/>
                </a:solidFill>
              </a:rPr>
              <a:t>Optode</a:t>
            </a:r>
            <a:r>
              <a:rPr lang="en-US" sz="1400">
                <a:solidFill>
                  <a:srgbClr val="FF0000"/>
                </a:solidFill>
              </a:rPr>
              <a:t> Circuitry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A70418-2890-401F-975A-B27A4BA17F2E}"/>
              </a:ext>
            </a:extLst>
          </p:cNvPr>
          <p:cNvSpPr txBox="1"/>
          <p:nvPr/>
        </p:nvSpPr>
        <p:spPr>
          <a:xfrm>
            <a:off x="9293921" y="2778943"/>
            <a:ext cx="2107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Thermistor Amplifier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A7B6BC2-2BD7-4C62-99CD-BB274090A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0953" y="5637321"/>
            <a:ext cx="1619925" cy="122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30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00"/>
    </mc:Choice>
    <mc:Fallback xmlns="">
      <p:transition spd="slow" advTm="54500"/>
    </mc:Fallback>
  </mc:AlternateContent>
  <p:extLst>
    <p:ext uri="{3A86A75C-4F4B-4683-9AE1-C65F6400EC91}">
      <p14:laserTraceLst xmlns:p14="http://schemas.microsoft.com/office/powerpoint/2010/main">
        <p14:tracePtLst>
          <p14:tracePt t="3904" x="215900" y="2049463"/>
          <p14:tracePt t="3912" x="374650" y="2033588"/>
          <p14:tracePt t="3920" x="517525" y="2009775"/>
          <p14:tracePt t="3928" x="606425" y="2001838"/>
          <p14:tracePt t="3936" x="749300" y="1978025"/>
          <p14:tracePt t="3944" x="844550" y="1970088"/>
          <p14:tracePt t="3953" x="933450" y="1962150"/>
          <p14:tracePt t="3968" x="1092200" y="1962150"/>
          <p14:tracePt t="3976" x="1347788" y="1962150"/>
          <p14:tracePt t="3984" x="1490663" y="1962150"/>
          <p14:tracePt t="3992" x="1643063" y="1962150"/>
          <p14:tracePt t="4000" x="1809750" y="1978025"/>
          <p14:tracePt t="4008" x="1985963" y="1993900"/>
          <p14:tracePt t="4016" x="2144713" y="2001838"/>
          <p14:tracePt t="4024" x="2289175" y="2025650"/>
          <p14:tracePt t="4032" x="2432050" y="2041525"/>
          <p14:tracePt t="4053" x="2647950" y="2073275"/>
          <p14:tracePt t="4058" x="2727325" y="2097088"/>
          <p14:tracePt t="4066" x="2790825" y="2105025"/>
          <p14:tracePt t="4074" x="2846388" y="2136775"/>
          <p14:tracePt t="4082" x="2878138" y="2144713"/>
          <p14:tracePt t="4090" x="2909888" y="2160588"/>
          <p14:tracePt t="4098" x="2917825" y="2176463"/>
          <p14:tracePt t="4106" x="2925763" y="2192338"/>
          <p14:tracePt t="4114" x="2925763" y="2216150"/>
          <p14:tracePt t="4122" x="2941638" y="2233613"/>
          <p14:tracePt t="4130" x="2941638" y="2257425"/>
          <p14:tracePt t="4138" x="2941638" y="2273300"/>
          <p14:tracePt t="4146" x="2949575" y="2305050"/>
          <p14:tracePt t="4154" x="2949575" y="2312988"/>
          <p14:tracePt t="4162" x="2957513" y="2336800"/>
          <p14:tracePt t="4171" x="2967038" y="2344738"/>
          <p14:tracePt t="4178" x="2982913" y="2352675"/>
          <p14:tracePt t="4187" x="2998788" y="2376488"/>
          <p14:tracePt t="4194" x="3030538" y="2384425"/>
          <p14:tracePt t="4203" x="3070225" y="2400300"/>
          <p14:tracePt t="4210" x="3101975" y="2400300"/>
          <p14:tracePt t="4220" x="3141663" y="2424113"/>
          <p14:tracePt t="4226" x="3189288" y="2432050"/>
          <p14:tracePt t="4234" x="3221038" y="2432050"/>
          <p14:tracePt t="4242" x="3268663" y="2432050"/>
          <p14:tracePt t="4250" x="3284538" y="2432050"/>
          <p14:tracePt t="4258" x="3325813" y="2432050"/>
          <p14:tracePt t="4266" x="3349625" y="2432050"/>
          <p14:tracePt t="4274" x="3365500" y="2432050"/>
          <p14:tracePt t="4282" x="3381375" y="2432050"/>
          <p14:tracePt t="4292" x="3389313" y="2432050"/>
          <p14:tracePt t="4298" x="3397250" y="2432050"/>
          <p14:tracePt t="4306" x="3405188" y="2416175"/>
          <p14:tracePt t="4314" x="3429000" y="2408238"/>
          <p14:tracePt t="4322" x="3436938" y="2400300"/>
          <p14:tracePt t="4330" x="3460750" y="2392363"/>
          <p14:tracePt t="4338" x="3484563" y="2376488"/>
          <p14:tracePt t="4346" x="3524250" y="2360613"/>
          <p14:tracePt t="4354" x="3556000" y="2352675"/>
          <p14:tracePt t="4364" x="3595688" y="2352675"/>
          <p14:tracePt t="4372" x="3627438" y="2352675"/>
          <p14:tracePt t="4380" x="3668713" y="2352675"/>
          <p14:tracePt t="4388" x="3716338" y="2352675"/>
          <p14:tracePt t="4396" x="3740150" y="2352675"/>
          <p14:tracePt t="4404" x="3795713" y="2360613"/>
          <p14:tracePt t="4412" x="3843338" y="2392363"/>
          <p14:tracePt t="4420" x="3898900" y="2416175"/>
          <p14:tracePt t="4428" x="3946525" y="2439988"/>
          <p14:tracePt t="4436" x="3978275" y="2455863"/>
          <p14:tracePt t="4444" x="4027488" y="2495550"/>
          <p14:tracePt t="4453" x="4067175" y="2519363"/>
          <p14:tracePt t="4462" x="4083050" y="2543175"/>
          <p14:tracePt t="4468" x="4114800" y="2576513"/>
          <p14:tracePt t="4476" x="4146550" y="2600325"/>
          <p14:tracePt t="4484" x="4154488" y="2624138"/>
          <p14:tracePt t="4492" x="4186238" y="2663825"/>
          <p14:tracePt t="4500" x="4202113" y="2679700"/>
          <p14:tracePt t="4508" x="4233863" y="2719388"/>
          <p14:tracePt t="4516" x="4265613" y="2743200"/>
          <p14:tracePt t="4524" x="4281488" y="2759075"/>
          <p14:tracePt t="4532" x="4313238" y="2790825"/>
          <p14:tracePt t="4540" x="4337050" y="2798763"/>
          <p14:tracePt t="4548" x="4344988" y="2814638"/>
          <p14:tracePt t="4556" x="4362450" y="2822575"/>
          <p14:tracePt t="4564" x="4378325" y="2830513"/>
          <p14:tracePt t="4580" x="4386263" y="2830513"/>
          <p14:tracePt t="4588" x="4386263" y="2838450"/>
          <p14:tracePt t="4604" x="4394200" y="2838450"/>
          <p14:tracePt t="4612" x="4402138" y="2854325"/>
          <p14:tracePt t="4621" x="4418013" y="2870200"/>
          <p14:tracePt t="4628" x="4433888" y="2878138"/>
          <p14:tracePt t="4637" x="4457700" y="2901950"/>
          <p14:tracePt t="4646" x="4473575" y="2935288"/>
          <p14:tracePt t="4655" x="4505325" y="2959100"/>
          <p14:tracePt t="4662" x="4537075" y="2998788"/>
          <p14:tracePt t="4670" x="4545013" y="3014663"/>
          <p14:tracePt t="4678" x="4584700" y="3062288"/>
          <p14:tracePt t="4687" x="4616450" y="3101975"/>
          <p14:tracePt t="4694" x="4632325" y="3149600"/>
          <p14:tracePt t="4703" x="4640263" y="3181350"/>
          <p14:tracePt t="4710" x="4664075" y="3228975"/>
          <p14:tracePt t="4718" x="4672013" y="3278188"/>
          <p14:tracePt t="4726" x="4672013" y="3309938"/>
          <p14:tracePt t="4734" x="4672013" y="3357563"/>
          <p14:tracePt t="4742" x="4672013" y="3421063"/>
          <p14:tracePt t="4750" x="4672013" y="3452813"/>
          <p14:tracePt t="4758" x="4648200" y="3500438"/>
          <p14:tracePt t="4766" x="4640263" y="3516313"/>
          <p14:tracePt t="4774" x="4608513" y="3556000"/>
          <p14:tracePt t="4782" x="4592638" y="3595688"/>
          <p14:tracePt t="4790" x="4576763" y="3613150"/>
          <p14:tracePt t="4798" x="4568825" y="3629025"/>
          <p14:tracePt t="4806" x="4552950" y="3652838"/>
          <p14:tracePt t="4814" x="4552950" y="3660775"/>
          <p14:tracePt t="4822" x="4529138" y="3676650"/>
          <p14:tracePt t="4830" x="4521200" y="3692525"/>
          <p14:tracePt t="4838" x="4521200" y="3700463"/>
          <p14:tracePt t="4846" x="4513263" y="3708400"/>
          <p14:tracePt t="4854" x="4497388" y="3716338"/>
          <p14:tracePt t="4862" x="4481513" y="3732213"/>
          <p14:tracePt t="4870" x="4473575" y="3740150"/>
          <p14:tracePt t="4878" x="4433888" y="3748088"/>
          <p14:tracePt t="4886" x="4402138" y="3756025"/>
          <p14:tracePt t="4894" x="4352925" y="3771900"/>
          <p14:tracePt t="4902" x="4297363" y="3771900"/>
          <p14:tracePt t="4910" x="4241800" y="3771900"/>
          <p14:tracePt t="4921" x="4170363" y="3771900"/>
          <p14:tracePt t="4928" x="4098925" y="3763963"/>
          <p14:tracePt t="4937" x="4019550" y="3748088"/>
          <p14:tracePt t="4944" x="3970338" y="3732213"/>
          <p14:tracePt t="4953" x="3883025" y="3724275"/>
          <p14:tracePt t="4960" x="3795713" y="3692525"/>
          <p14:tracePt t="4968" x="3700463" y="3676650"/>
          <p14:tracePt t="4976" x="3651250" y="3668713"/>
          <p14:tracePt t="4984" x="3571875" y="3636963"/>
          <p14:tracePt t="4992" x="3492500" y="3605213"/>
          <p14:tracePt t="5000" x="3460750" y="3595688"/>
          <p14:tracePt t="5008" x="3413125" y="3556000"/>
          <p14:tracePt t="5016" x="3365500" y="3516313"/>
          <p14:tracePt t="5024" x="3341688" y="3484563"/>
          <p14:tracePt t="5037" x="3325813" y="3452813"/>
          <p14:tracePt t="5040" x="3317875" y="3436938"/>
          <p14:tracePt t="5048" x="3292475" y="3405188"/>
          <p14:tracePt t="5060" x="3284538" y="3373438"/>
          <p14:tracePt t="5068" x="3276600" y="3325813"/>
          <p14:tracePt t="5076" x="3276600" y="3294063"/>
          <p14:tracePt t="5084" x="3276600" y="3244850"/>
          <p14:tracePt t="5096" x="3276600" y="3213100"/>
          <p14:tracePt t="5104" x="3276600" y="3165475"/>
          <p14:tracePt t="5112" x="3276600" y="3125788"/>
          <p14:tracePt t="5121" x="3276600" y="3086100"/>
          <p14:tracePt t="5128" x="3276600" y="3038475"/>
          <p14:tracePt t="5136" x="3284538" y="3006725"/>
          <p14:tracePt t="5144" x="3300413" y="2951163"/>
          <p14:tracePt t="5153" x="3308350" y="2909888"/>
          <p14:tracePt t="5160" x="3308350" y="2870200"/>
          <p14:tracePt t="5168" x="3308350" y="2798763"/>
          <p14:tracePt t="5176" x="3308350" y="2759075"/>
          <p14:tracePt t="5184" x="3308350" y="2727325"/>
          <p14:tracePt t="5192" x="3308350" y="2695575"/>
          <p14:tracePt t="5202" x="3308350" y="2679700"/>
          <p14:tracePt t="5210" x="3308350" y="2671763"/>
          <p14:tracePt t="5218" x="3308350" y="2647950"/>
          <p14:tracePt t="5226" x="3308350" y="2640013"/>
          <p14:tracePt t="5234" x="3308350" y="2632075"/>
          <p14:tracePt t="5242" x="3308350" y="2616200"/>
          <p14:tracePt t="5250" x="3317875" y="2600325"/>
          <p14:tracePt t="5258" x="3341688" y="2592388"/>
          <p14:tracePt t="5266" x="3349625" y="2559050"/>
          <p14:tracePt t="5274" x="3365500" y="2535238"/>
          <p14:tracePt t="5282" x="3381375" y="2519363"/>
          <p14:tracePt t="5290" x="3397250" y="2487613"/>
          <p14:tracePt t="5298" x="3421063" y="2455863"/>
          <p14:tracePt t="5306" x="3436938" y="2439988"/>
          <p14:tracePt t="5314" x="3460750" y="2408238"/>
          <p14:tracePt t="5322" x="3476625" y="2368550"/>
          <p14:tracePt t="5330" x="3500438" y="2360613"/>
          <p14:tracePt t="5338" x="3524250" y="2320925"/>
          <p14:tracePt t="5346" x="3563938" y="2289175"/>
          <p14:tracePt t="5354" x="3587750" y="2273300"/>
          <p14:tracePt t="5362" x="3627438" y="2233613"/>
          <p14:tracePt t="5371" x="3643313" y="2216150"/>
          <p14:tracePt t="5378" x="3700463" y="2192338"/>
          <p14:tracePt t="5387" x="3716338" y="2176463"/>
          <p14:tracePt t="5394" x="3779838" y="2168525"/>
          <p14:tracePt t="5403" x="3803650" y="2160588"/>
          <p14:tracePt t="5410" x="3867150" y="2152650"/>
          <p14:tracePt t="5418" x="3883025" y="2136775"/>
          <p14:tracePt t="5426" x="3906838" y="2136775"/>
          <p14:tracePt t="5434" x="3914775" y="2128838"/>
          <p14:tracePt t="5460" x="3922713" y="2128838"/>
          <p14:tracePt t="5478" x="3938588" y="2128838"/>
          <p14:tracePt t="5488" x="3946525" y="2128838"/>
          <p14:tracePt t="5496" x="3954463" y="2128838"/>
          <p14:tracePt t="5504" x="3986213" y="2136775"/>
          <p14:tracePt t="5512" x="4002088" y="2144713"/>
          <p14:tracePt t="5520" x="4035425" y="2152650"/>
          <p14:tracePt t="5528" x="4059238" y="2176463"/>
          <p14:tracePt t="5537" x="4122738" y="2200275"/>
          <p14:tracePt t="5544" x="4162425" y="2216150"/>
          <p14:tracePt t="5553" x="4194175" y="2233613"/>
          <p14:tracePt t="5560" x="4225925" y="2241550"/>
          <p14:tracePt t="5568" x="4281488" y="2281238"/>
          <p14:tracePt t="5576" x="4305300" y="2305050"/>
          <p14:tracePt t="5584" x="4337050" y="2312988"/>
          <p14:tracePt t="5592" x="4352925" y="2336800"/>
          <p14:tracePt t="5600" x="4394200" y="2384425"/>
          <p14:tracePt t="5610" x="4402138" y="2400300"/>
          <p14:tracePt t="5616" x="4433888" y="2432050"/>
          <p14:tracePt t="5624" x="4457700" y="2471738"/>
          <p14:tracePt t="5632" x="4473575" y="2503488"/>
          <p14:tracePt t="5640" x="4497388" y="2543175"/>
          <p14:tracePt t="5648" x="4545013" y="2616200"/>
          <p14:tracePt t="5656" x="4576763" y="2655888"/>
          <p14:tracePt t="5668" x="4592638" y="2695575"/>
          <p14:tracePt t="5676" x="4632325" y="2774950"/>
          <p14:tracePt t="5684" x="4656138" y="2814638"/>
          <p14:tracePt t="5692" x="4664075" y="2838450"/>
          <p14:tracePt t="5700" x="4679950" y="2878138"/>
          <p14:tracePt t="5708" x="4695825" y="2919413"/>
          <p14:tracePt t="5716" x="4705350" y="2951163"/>
          <p14:tracePt t="5726" x="4713288" y="2990850"/>
          <p14:tracePt t="5732" x="4721225" y="3030538"/>
          <p14:tracePt t="5742" x="4745038" y="3070225"/>
          <p14:tracePt t="5750" x="4752975" y="3109913"/>
          <p14:tracePt t="5756" x="4760913" y="3149600"/>
          <p14:tracePt t="5766" x="4784725" y="3213100"/>
          <p14:tracePt t="5774" x="4792663" y="3236913"/>
          <p14:tracePt t="5782" x="4800600" y="3270250"/>
          <p14:tracePt t="5790" x="4800600" y="3294063"/>
          <p14:tracePt t="5798" x="4816475" y="3309938"/>
          <p14:tracePt t="5806" x="4816475" y="3317875"/>
          <p14:tracePt t="5814" x="4816475" y="3341688"/>
          <p14:tracePt t="5822" x="4816475" y="3357563"/>
          <p14:tracePt t="5830" x="4808538" y="3373438"/>
          <p14:tracePt t="5838" x="4800600" y="3389313"/>
          <p14:tracePt t="5846" x="4792663" y="3413125"/>
          <p14:tracePt t="5854" x="4776788" y="3436938"/>
          <p14:tracePt t="5862" x="4752975" y="3468688"/>
          <p14:tracePt t="5871" x="4729163" y="3492500"/>
          <p14:tracePt t="5878" x="4713288" y="3508375"/>
          <p14:tracePt t="5887" x="4695825" y="3532188"/>
          <p14:tracePt t="5894" x="4687888" y="3540125"/>
          <p14:tracePt t="5902" x="4672013" y="3556000"/>
          <p14:tracePt t="5910" x="4656138" y="3571875"/>
          <p14:tracePt t="5918" x="4648200" y="3587750"/>
          <p14:tracePt t="5926" x="4648200" y="3595688"/>
          <p14:tracePt t="5942" x="4648200" y="3613150"/>
          <p14:tracePt t="5958" x="4648200" y="3621088"/>
          <p14:tracePt t="5974" x="4648200" y="3629025"/>
          <p14:tracePt t="5982" x="4640263" y="3636963"/>
          <p14:tracePt t="5990" x="4640263" y="3652838"/>
          <p14:tracePt t="5998" x="4632325" y="3668713"/>
          <p14:tracePt t="6008" x="4632325" y="3676650"/>
          <p14:tracePt t="6014" x="4616450" y="3692525"/>
          <p14:tracePt t="6022" x="4616450" y="3700463"/>
          <p14:tracePt t="6030" x="4608513" y="3700463"/>
          <p14:tracePt t="6053" x="4600575" y="3708400"/>
          <p14:tracePt t="6060" x="4600575" y="3716338"/>
          <p14:tracePt t="6088" x="4600575" y="3732213"/>
          <p14:tracePt t="6112" x="4592638" y="3732213"/>
          <p14:tracePt t="6121" x="4592638" y="3740150"/>
          <p14:tracePt t="6128" x="4592638" y="3748088"/>
          <p14:tracePt t="6136" x="4576763" y="3756025"/>
          <p14:tracePt t="6148" x="4576763" y="3771900"/>
          <p14:tracePt t="6156" x="4568825" y="3779838"/>
          <p14:tracePt t="6164" x="4568825" y="3795713"/>
          <p14:tracePt t="6172" x="4552950" y="3819525"/>
          <p14:tracePt t="6180" x="4537075" y="3835400"/>
          <p14:tracePt t="6188" x="4529138" y="3851275"/>
          <p14:tracePt t="6196" x="4521200" y="3867150"/>
          <p14:tracePt t="6204" x="4513263" y="3875088"/>
          <p14:tracePt t="6212" x="4513263" y="3890963"/>
          <p14:tracePt t="6221" x="4497388" y="3898900"/>
          <p14:tracePt t="6228" x="4489450" y="3906838"/>
          <p14:tracePt t="6236" x="4481513" y="3914775"/>
          <p14:tracePt t="6406" x="4473575" y="3914775"/>
          <p14:tracePt t="6422" x="4457700" y="3914775"/>
          <p14:tracePt t="6430" x="4441825" y="3906838"/>
          <p14:tracePt t="6438" x="4418013" y="3890963"/>
          <p14:tracePt t="6446" x="4394200" y="3883025"/>
          <p14:tracePt t="6454" x="4362450" y="3875088"/>
          <p14:tracePt t="6462" x="4313238" y="3851275"/>
          <p14:tracePt t="6470" x="4233863" y="3835400"/>
          <p14:tracePt t="6478" x="4130675" y="3811588"/>
          <p14:tracePt t="6487" x="4051300" y="3795713"/>
          <p14:tracePt t="6494" x="3914775" y="3756025"/>
          <p14:tracePt t="6503" x="3795713" y="3724275"/>
          <p14:tracePt t="6510" x="3676650" y="3692525"/>
          <p14:tracePt t="6518" x="3540125" y="3652838"/>
          <p14:tracePt t="6526" x="3413125" y="3613150"/>
          <p14:tracePt t="6534" x="3292475" y="3587750"/>
          <p14:tracePt t="6542" x="3165475" y="3556000"/>
          <p14:tracePt t="6550" x="3094038" y="3524250"/>
          <p14:tracePt t="6560" x="2982913" y="3492500"/>
          <p14:tracePt t="6568" x="2925763" y="3484563"/>
          <p14:tracePt t="6574" x="2822575" y="3452813"/>
          <p14:tracePt t="6582" x="2767013" y="3436938"/>
          <p14:tracePt t="6592" x="2679700" y="3413125"/>
          <p14:tracePt t="6600" x="2616200" y="3397250"/>
          <p14:tracePt t="6608" x="2543175" y="3373438"/>
          <p14:tracePt t="6616" x="2479675" y="3365500"/>
          <p14:tracePt t="6624" x="2400300" y="3349625"/>
          <p14:tracePt t="6632" x="2320925" y="3333750"/>
          <p14:tracePt t="6640" x="2224088" y="3317875"/>
          <p14:tracePt t="6648" x="2128838" y="3294063"/>
          <p14:tracePt t="6656" x="2025650" y="3278188"/>
          <p14:tracePt t="6664" x="1922463" y="3252788"/>
          <p14:tracePt t="6674" x="1809750" y="3236913"/>
          <p14:tracePt t="6684" x="1690688" y="3213100"/>
          <p14:tracePt t="6692" x="1579563" y="3189288"/>
          <p14:tracePt t="6700" x="1490663" y="3165475"/>
          <p14:tracePt t="6708" x="1411288" y="3149600"/>
          <p14:tracePt t="6716" x="1339850" y="3125788"/>
          <p14:tracePt t="6724" x="1308100" y="3117850"/>
          <p14:tracePt t="6732" x="1284288" y="3109913"/>
          <p14:tracePt t="6740" x="1260475" y="3094038"/>
          <p14:tracePt t="6748" x="1260475" y="3086100"/>
          <p14:tracePt t="6810" x="1260475" y="3078163"/>
          <p14:tracePt t="6818" x="1268413" y="3078163"/>
          <p14:tracePt t="6834" x="1276350" y="3078163"/>
          <p14:tracePt t="6840" x="1284288" y="3070225"/>
          <p14:tracePt t="6848" x="1292225" y="3070225"/>
          <p14:tracePt t="6856" x="1308100" y="3070225"/>
          <p14:tracePt t="6864" x="1316038" y="3070225"/>
          <p14:tracePt t="6874" x="1323975" y="3070225"/>
          <p14:tracePt t="6882" x="1347788" y="3070225"/>
          <p14:tracePt t="6890" x="1355725" y="3070225"/>
          <p14:tracePt t="6898" x="1363663" y="3070225"/>
          <p14:tracePt t="6906" x="1387475" y="3070225"/>
          <p14:tracePt t="6914" x="1403350" y="3070225"/>
          <p14:tracePt t="6922" x="1411288" y="3070225"/>
          <p14:tracePt t="6930" x="1435100" y="3070225"/>
          <p14:tracePt t="6942" x="1450975" y="3070225"/>
          <p14:tracePt t="6949" x="1482725" y="3078163"/>
          <p14:tracePt t="6958" x="1530350" y="3094038"/>
          <p14:tracePt t="6966" x="1571625" y="3101975"/>
          <p14:tracePt t="6974" x="1627188" y="3101975"/>
          <p14:tracePt t="6982" x="1682750" y="3109913"/>
          <p14:tracePt t="6990" x="1754188" y="3109913"/>
          <p14:tracePt t="6998" x="1833563" y="3117850"/>
          <p14:tracePt t="7006" x="1946275" y="3133725"/>
          <p14:tracePt t="7014" x="2089150" y="3141663"/>
          <p14:tracePt t="7022" x="2192338" y="3149600"/>
          <p14:tracePt t="7030" x="2360613" y="3173413"/>
          <p14:tracePt t="7038" x="2559050" y="3189288"/>
          <p14:tracePt t="7055" x="2967038" y="3228975"/>
          <p14:tracePt t="7062" x="3228975" y="3262313"/>
          <p14:tracePt t="7070" x="3484563" y="3294063"/>
          <p14:tracePt t="7078" x="3643313" y="3309938"/>
          <p14:tracePt t="7088" x="3859213" y="3333750"/>
          <p14:tracePt t="7094" x="4027488" y="3349625"/>
          <p14:tracePt t="7103" x="4106863" y="3349625"/>
          <p14:tracePt t="7110" x="4202113" y="3357563"/>
          <p14:tracePt t="7118" x="4273550" y="3373438"/>
          <p14:tracePt t="7126" x="4313238" y="3373438"/>
          <p14:tracePt t="7296" x="4313238" y="3381375"/>
          <p14:tracePt t="7312" x="4313238" y="3389313"/>
          <p14:tracePt t="7324" x="4313238" y="3397250"/>
          <p14:tracePt t="7332" x="4313238" y="3413125"/>
          <p14:tracePt t="7340" x="4313238" y="3421063"/>
          <p14:tracePt t="7348" x="4313238" y="3429000"/>
          <p14:tracePt t="7356" x="4321175" y="3429000"/>
          <p14:tracePt t="7364" x="4321175" y="3436938"/>
          <p14:tracePt t="7372" x="4321175" y="3452813"/>
          <p14:tracePt t="7380" x="4321175" y="3460750"/>
          <p14:tracePt t="7400" x="4321175" y="3468688"/>
          <p14:tracePt t="7487" x="4337050" y="3468688"/>
          <p14:tracePt t="7502" x="4337050" y="3476625"/>
          <p14:tracePt t="7518" x="4337050" y="3492500"/>
          <p14:tracePt t="7526" x="4337050" y="3500438"/>
          <p14:tracePt t="7542" x="4337050" y="3508375"/>
          <p14:tracePt t="7550" x="4344988" y="3516313"/>
          <p14:tracePt t="7558" x="4344988" y="3532188"/>
          <p14:tracePt t="7566" x="4344988" y="3540125"/>
          <p14:tracePt t="7574" x="4344988" y="3548063"/>
          <p14:tracePt t="7582" x="4344988" y="3556000"/>
          <p14:tracePt t="7590" x="4344988" y="3571875"/>
          <p14:tracePt t="7598" x="4344988" y="3579813"/>
          <p14:tracePt t="7606" x="4344988" y="3587750"/>
          <p14:tracePt t="7614" x="4344988" y="3595688"/>
          <p14:tracePt t="7622" x="4344988" y="3613150"/>
          <p14:tracePt t="7630" x="4344988" y="3621088"/>
          <p14:tracePt t="7638" x="4352925" y="3629025"/>
          <p14:tracePt t="7654" x="4352925" y="3636963"/>
          <p14:tracePt t="7836" x="4362450" y="3636963"/>
          <p14:tracePt t="7878" x="4362450" y="3652838"/>
          <p14:tracePt t="7884" x="4362450" y="3660775"/>
          <p14:tracePt t="7892" x="4378325" y="3668713"/>
          <p14:tracePt t="7900" x="4378325" y="3676650"/>
          <p14:tracePt t="7908" x="4386263" y="3692525"/>
          <p14:tracePt t="7916" x="4386263" y="3700463"/>
          <p14:tracePt t="7924" x="4394200" y="3716338"/>
          <p14:tracePt t="7932" x="4394200" y="3732213"/>
          <p14:tracePt t="7940" x="4394200" y="3740150"/>
          <p14:tracePt t="7948" x="4394200" y="3756025"/>
          <p14:tracePt t="7956" x="4402138" y="3756025"/>
          <p14:tracePt t="7966" x="4402138" y="3771900"/>
          <p14:tracePt t="7980" x="4402138" y="3779838"/>
          <p14:tracePt t="8006" x="4402138" y="3787775"/>
          <p14:tracePt t="8012" x="4402138" y="3795713"/>
          <p14:tracePt t="8036" x="4402138" y="3819525"/>
          <p14:tracePt t="8046" x="4418013" y="3819525"/>
          <p14:tracePt t="8055" x="4418013" y="3827463"/>
          <p14:tracePt t="8190" x="4418013" y="3811588"/>
          <p14:tracePt t="8240" x="4418013" y="3803650"/>
          <p14:tracePt t="8638" x="4418013" y="3795713"/>
          <p14:tracePt t="8646" x="4410075" y="3787775"/>
          <p14:tracePt t="8654" x="4410075" y="3771900"/>
          <p14:tracePt t="8662" x="4402138" y="3763963"/>
          <p14:tracePt t="8670" x="4394200" y="3756025"/>
          <p14:tracePt t="8956" x="4378325" y="3756025"/>
          <p14:tracePt t="9086" x="4370388" y="3756025"/>
          <p14:tracePt t="9118" x="4362450" y="3756025"/>
          <p14:tracePt t="9142" x="4352925" y="3756025"/>
          <p14:tracePt t="9186" x="4337050" y="3756025"/>
          <p14:tracePt t="9324" x="4329113" y="3756025"/>
          <p14:tracePt t="9352" x="4329113" y="3748088"/>
          <p14:tracePt t="12678" x="4321175" y="3771900"/>
          <p14:tracePt t="12686" x="4297363" y="3787775"/>
          <p14:tracePt t="12694" x="4289425" y="3819525"/>
          <p14:tracePt t="12702" x="4281488" y="3851275"/>
          <p14:tracePt t="12710" x="4257675" y="3875088"/>
          <p14:tracePt t="12718" x="4249738" y="3906838"/>
          <p14:tracePt t="12726" x="4241800" y="3930650"/>
          <p14:tracePt t="12734" x="4233863" y="3948113"/>
          <p14:tracePt t="12742" x="4217988" y="3971925"/>
          <p14:tracePt t="12750" x="4210050" y="3979863"/>
          <p14:tracePt t="12766" x="4210050" y="3987800"/>
          <p14:tracePt t="12784" x="4202113" y="3987800"/>
          <p14:tracePt t="12828" x="4194175" y="3987800"/>
          <p14:tracePt t="12836" x="4178300" y="3987800"/>
          <p14:tracePt t="12844" x="4170363" y="3987800"/>
          <p14:tracePt t="12852" x="4154488" y="3987800"/>
          <p14:tracePt t="12860" x="4130675" y="3987800"/>
          <p14:tracePt t="12868" x="4114800" y="3987800"/>
          <p14:tracePt t="12876" x="4098925" y="3987800"/>
          <p14:tracePt t="12884" x="4090988" y="3987800"/>
          <p14:tracePt t="12942" x="4090988" y="3971925"/>
          <p14:tracePt t="12956" x="4098925" y="3971925"/>
          <p14:tracePt t="12964" x="4098925" y="3963988"/>
          <p14:tracePt t="12972" x="4106863" y="3963988"/>
          <p14:tracePt t="12988" x="4114800" y="3963988"/>
          <p14:tracePt t="13005" x="4122738" y="3963988"/>
          <p14:tracePt t="13012" x="4138613" y="3963988"/>
          <p14:tracePt t="13020" x="4146550" y="3971925"/>
          <p14:tracePt t="13037" x="4154488" y="3971925"/>
          <p14:tracePt t="13038" x="4162425" y="3987800"/>
          <p14:tracePt t="13046" x="4202113" y="4011613"/>
          <p14:tracePt t="13054" x="4225925" y="4027488"/>
          <p14:tracePt t="13060" x="4273550" y="4075113"/>
          <p14:tracePt t="13071" x="4305300" y="4098925"/>
          <p14:tracePt t="13078" x="4378325" y="4154488"/>
          <p14:tracePt t="13087" x="4418013" y="4178300"/>
          <p14:tracePt t="13094" x="4481513" y="4233863"/>
          <p14:tracePt t="13103" x="4521200" y="4265613"/>
          <p14:tracePt t="13110" x="4560888" y="4298950"/>
          <p14:tracePt t="13118" x="4640263" y="4370388"/>
          <p14:tracePt t="13126" x="4679950" y="4394200"/>
          <p14:tracePt t="13134" x="4760913" y="4465638"/>
          <p14:tracePt t="13142" x="4792663" y="4497388"/>
          <p14:tracePt t="13150" x="4824413" y="4513263"/>
          <p14:tracePt t="13158" x="4872038" y="4568825"/>
          <p14:tracePt t="13166" x="4895850" y="4608513"/>
          <p14:tracePt t="13174" x="4895850" y="4616450"/>
          <p14:tracePt t="13182" x="4895850" y="4624388"/>
          <p14:tracePt t="13190" x="4895850" y="4649788"/>
          <p14:tracePt t="13198" x="4887913" y="4657725"/>
          <p14:tracePt t="13206" x="4879975" y="4673600"/>
          <p14:tracePt t="13214" x="4856163" y="4689475"/>
          <p14:tracePt t="13222" x="4840288" y="4705350"/>
          <p14:tracePt t="13230" x="4816475" y="4729163"/>
          <p14:tracePt t="13238" x="4800600" y="4745038"/>
          <p14:tracePt t="13246" x="4768850" y="4776788"/>
          <p14:tracePt t="13254" x="4737100" y="4808538"/>
          <p14:tracePt t="13262" x="4721225" y="4832350"/>
          <p14:tracePt t="13271" x="4687888" y="4864100"/>
          <p14:tracePt t="13278" x="4679950" y="4895850"/>
          <p14:tracePt t="13287" x="4648200" y="4935538"/>
          <p14:tracePt t="13294" x="4640263" y="4951413"/>
          <p14:tracePt t="13302" x="4616450" y="4992688"/>
          <p14:tracePt t="13312" x="4608513" y="5032375"/>
          <p14:tracePt t="13320" x="4600575" y="5087938"/>
          <p14:tracePt t="13328" x="4600575" y="5127625"/>
          <p14:tracePt t="13337" x="4600575" y="5151438"/>
          <p14:tracePt t="13344" x="4592638" y="5183188"/>
          <p14:tracePt t="13353" x="4592638" y="5214938"/>
          <p14:tracePt t="13360" x="4592638" y="5254625"/>
          <p14:tracePt t="13368" x="4576763" y="5270500"/>
          <p14:tracePt t="13376" x="4576763" y="5294313"/>
          <p14:tracePt t="13384" x="4568825" y="5327650"/>
          <p14:tracePt t="13392" x="4560888" y="5343525"/>
          <p14:tracePt t="13400" x="4552950" y="5367338"/>
          <p14:tracePt t="13408" x="4552950" y="5375275"/>
          <p14:tracePt t="13416" x="4537075" y="5391150"/>
          <p14:tracePt t="13424" x="4537075" y="5407025"/>
          <p14:tracePt t="13432" x="4537075" y="5414963"/>
          <p14:tracePt t="13503" x="4545013" y="5414963"/>
          <p14:tracePt t="13508" x="4552950" y="5407025"/>
          <p14:tracePt t="13516" x="4560888" y="5399088"/>
          <p14:tracePt t="13526" x="4584700" y="5391150"/>
          <p14:tracePt t="13532" x="4592638" y="5383213"/>
          <p14:tracePt t="13540" x="4616450" y="5359400"/>
          <p14:tracePt t="13548" x="4624388" y="5359400"/>
          <p14:tracePt t="13556" x="4632325" y="5343525"/>
          <p14:tracePt t="13564" x="4640263" y="5343525"/>
          <p14:tracePt t="13572" x="4664075" y="5327650"/>
          <p14:tracePt t="13580" x="4672013" y="5327650"/>
          <p14:tracePt t="13590" x="4679950" y="5319713"/>
          <p14:tracePt t="13598" x="4713288" y="5310188"/>
          <p14:tracePt t="13604" x="4737100" y="5310188"/>
          <p14:tracePt t="13612" x="4776788" y="5302250"/>
          <p14:tracePt t="13622" x="4792663" y="5286375"/>
          <p14:tracePt t="13630" x="4824413" y="5286375"/>
          <p14:tracePt t="13638" x="4872038" y="5278438"/>
          <p14:tracePt t="13646" x="4903788" y="5278438"/>
          <p14:tracePt t="13654" x="4943475" y="5270500"/>
          <p14:tracePt t="13662" x="5022850" y="5270500"/>
          <p14:tracePt t="13671" x="5064125" y="5270500"/>
          <p14:tracePt t="13678" x="5103813" y="5262563"/>
          <p14:tracePt t="13686" x="5183188" y="5262563"/>
          <p14:tracePt t="13694" x="5230813" y="5262563"/>
          <p14:tracePt t="13703" x="5270500" y="5262563"/>
          <p14:tracePt t="13710" x="5318125" y="5262563"/>
          <p14:tracePt t="13726" x="5422900" y="5262563"/>
          <p14:tracePt t="13734" x="5518150" y="5262563"/>
          <p14:tracePt t="13742" x="5573713" y="5262563"/>
          <p14:tracePt t="13750" x="5621338" y="5262563"/>
          <p14:tracePt t="13758" x="5716588" y="5262563"/>
          <p14:tracePt t="13766" x="5773738" y="5262563"/>
          <p14:tracePt t="13774" x="5829300" y="5262563"/>
          <p14:tracePt t="13782" x="5876925" y="5262563"/>
          <p14:tracePt t="13790" x="5940425" y="5262563"/>
          <p14:tracePt t="13798" x="6035675" y="5262563"/>
          <p14:tracePt t="13806" x="6100763" y="5262563"/>
          <p14:tracePt t="13816" x="6156325" y="5262563"/>
          <p14:tracePt t="13822" x="6211888" y="5262563"/>
          <p14:tracePt t="13830" x="6267450" y="5262563"/>
          <p14:tracePt t="13838" x="6315075" y="5262563"/>
          <p14:tracePt t="13846" x="6370638" y="5262563"/>
          <p14:tracePt t="13854" x="6410325" y="5262563"/>
          <p14:tracePt t="13864" x="6499225" y="5262563"/>
          <p14:tracePt t="13870" x="6546850" y="5262563"/>
          <p14:tracePt t="13880" x="6586538" y="5262563"/>
          <p14:tracePt t="13888" x="6626225" y="5262563"/>
          <p14:tracePt t="13894" x="6673850" y="5270500"/>
          <p14:tracePt t="13904" x="6729413" y="5270500"/>
          <p14:tracePt t="13912" x="6769100" y="5270500"/>
          <p14:tracePt t="13920" x="6810375" y="5286375"/>
          <p14:tracePt t="13928" x="6850063" y="5286375"/>
          <p14:tracePt t="13937" x="6897688" y="5294313"/>
          <p14:tracePt t="13944" x="6937375" y="5294313"/>
          <p14:tracePt t="13953" x="6969125" y="5302250"/>
          <p14:tracePt t="13960" x="6992938" y="5310188"/>
          <p14:tracePt t="13968" x="7024688" y="5310188"/>
          <p14:tracePt t="13976" x="7056438" y="5327650"/>
          <p14:tracePt t="13984" x="7072313" y="5327650"/>
          <p14:tracePt t="13992" x="7096125" y="5335588"/>
          <p14:tracePt t="14000" x="7135813" y="5343525"/>
          <p14:tracePt t="14008" x="7153275" y="5351463"/>
          <p14:tracePt t="14016" x="7177088" y="5367338"/>
          <p14:tracePt t="14024" x="7216775" y="5383213"/>
          <p14:tracePt t="14032" x="7248525" y="5391150"/>
          <p14:tracePt t="14040" x="7304088" y="5430838"/>
          <p14:tracePt t="14054" x="7367588" y="5462588"/>
          <p14:tracePt t="14056" x="7415213" y="5486400"/>
          <p14:tracePt t="14063" x="7470775" y="5526088"/>
          <p14:tracePt t="14072" x="7496175" y="5534025"/>
          <p14:tracePt t="14080" x="7535863" y="5549900"/>
          <p14:tracePt t="14088" x="7551738" y="5573713"/>
          <p14:tracePt t="14096" x="7575550" y="5589588"/>
          <p14:tracePt t="14104" x="7583488" y="5613400"/>
          <p14:tracePt t="14112" x="7591425" y="5621338"/>
          <p14:tracePt t="14120" x="7607300" y="5653088"/>
          <p14:tracePt t="14128" x="7607300" y="5670550"/>
          <p14:tracePt t="14137" x="7607300" y="5694363"/>
          <p14:tracePt t="14144" x="7607300" y="5702300"/>
          <p14:tracePt t="14154" x="7607300" y="5734050"/>
          <p14:tracePt t="14160" x="7599363" y="5749925"/>
          <p14:tracePt t="14170" x="7599363" y="5773738"/>
          <p14:tracePt t="14178" x="7599363" y="5805488"/>
          <p14:tracePt t="14186" x="7591425" y="5829300"/>
          <p14:tracePt t="14194" x="7583488" y="5853113"/>
          <p14:tracePt t="14203" x="7567613" y="5900738"/>
          <p14:tracePt t="14210" x="7567613" y="5924550"/>
          <p14:tracePt t="14218" x="7551738" y="5972175"/>
          <p14:tracePt t="14226" x="7543800" y="6021388"/>
          <p14:tracePt t="14234" x="7527925" y="6045200"/>
          <p14:tracePt t="14242" x="7512050" y="6092825"/>
          <p14:tracePt t="14250" x="7504113" y="6108700"/>
          <p14:tracePt t="14258" x="7486650" y="6148388"/>
          <p14:tracePt t="14266" x="7470775" y="6180138"/>
          <p14:tracePt t="14274" x="7446963" y="6219825"/>
          <p14:tracePt t="14282" x="7439025" y="6251575"/>
          <p14:tracePt t="14290" x="7423150" y="6267450"/>
          <p14:tracePt t="14298" x="7399338" y="6299200"/>
          <p14:tracePt t="14306" x="7391400" y="6330950"/>
          <p14:tracePt t="14314" x="7359650" y="6372225"/>
          <p14:tracePt t="14322" x="7343775" y="6411913"/>
          <p14:tracePt t="14330" x="7327900" y="6451600"/>
          <p14:tracePt t="14338" x="7312025" y="6483350"/>
          <p14:tracePt t="14346" x="7288213" y="6523038"/>
          <p14:tracePt t="14354" x="7272338" y="6562725"/>
          <p14:tracePt t="14364" x="7248525" y="6602413"/>
          <p14:tracePt t="14371" x="7232650" y="6618288"/>
          <p14:tracePt t="14378" x="7208838" y="6657975"/>
          <p14:tracePt t="14386" x="7185025" y="6691313"/>
          <p14:tracePt t="14394" x="7153275" y="6731000"/>
          <p14:tracePt t="14403" x="7127875" y="6746875"/>
          <p14:tracePt t="14410" x="7088188" y="6778625"/>
          <p14:tracePt t="14421" x="7040563" y="6802438"/>
          <p14:tracePt t="14426" x="7024688" y="6818313"/>
          <p14:tracePt t="14434" x="6969125" y="6842125"/>
          <p14:tracePt t="14442" x="6913563" y="6850063"/>
          <p14:tracePt t="14637" x="5749925" y="6834188"/>
          <p14:tracePt t="14644" x="5653088" y="6802438"/>
          <p14:tracePt t="14654" x="5597525" y="6786563"/>
          <p14:tracePt t="14660" x="5534025" y="6778625"/>
          <p14:tracePt t="14668" x="5478463" y="6754813"/>
          <p14:tracePt t="14676" x="5357813" y="6738938"/>
          <p14:tracePt t="14684" x="5310188" y="6715125"/>
          <p14:tracePt t="14692" x="5246688" y="6707188"/>
          <p14:tracePt t="14700" x="5159375" y="6681788"/>
          <p14:tracePt t="14708" x="5127625" y="6673850"/>
          <p14:tracePt t="14716" x="5095875" y="6665913"/>
          <p14:tracePt t="14724" x="5038725" y="6642100"/>
          <p14:tracePt t="14734" x="5006975" y="6626225"/>
          <p14:tracePt t="14742" x="4951413" y="6594475"/>
          <p14:tracePt t="14750" x="4911725" y="6578600"/>
          <p14:tracePt t="14758" x="4816475" y="6538913"/>
          <p14:tracePt t="14766" x="4729163" y="6499225"/>
          <p14:tracePt t="14774" x="4679950" y="6483350"/>
          <p14:tracePt t="14782" x="4592638" y="6443663"/>
          <p14:tracePt t="14790" x="4497388" y="6419850"/>
          <p14:tracePt t="14798" x="4449763" y="6403975"/>
          <p14:tracePt t="14806" x="4370388" y="6388100"/>
          <p14:tracePt t="14814" x="4337050" y="6380163"/>
          <p14:tracePt t="14822" x="4281488" y="6356350"/>
          <p14:tracePt t="14830" x="4249738" y="6356350"/>
          <p14:tracePt t="14838" x="4210050" y="6348413"/>
          <p14:tracePt t="14846" x="4170363" y="6338888"/>
          <p14:tracePt t="14854" x="4154488" y="6338888"/>
          <p14:tracePt t="14862" x="4138613" y="6338888"/>
          <p14:tracePt t="14871" x="4114800" y="6323013"/>
          <p14:tracePt t="14878" x="4090988" y="6323013"/>
          <p14:tracePt t="14887" x="4059238" y="6323013"/>
          <p14:tracePt t="14894" x="4043363" y="6315075"/>
          <p14:tracePt t="14903" x="4019550" y="6315075"/>
          <p14:tracePt t="14910" x="4002088" y="6307138"/>
          <p14:tracePt t="14918" x="3994150" y="6307138"/>
          <p14:tracePt t="14926" x="3970338" y="6283325"/>
          <p14:tracePt t="14934" x="3962400" y="6275388"/>
          <p14:tracePt t="14942" x="3954463" y="6259513"/>
          <p14:tracePt t="14950" x="3938588" y="6243638"/>
          <p14:tracePt t="14958" x="3930650" y="6219825"/>
          <p14:tracePt t="14966" x="3922713" y="6188075"/>
          <p14:tracePt t="14974" x="3914775" y="6164263"/>
          <p14:tracePt t="14982" x="3914775" y="6116638"/>
          <p14:tracePt t="14990" x="3914775" y="6084888"/>
          <p14:tracePt t="14998" x="3914775" y="6069013"/>
          <p14:tracePt t="15008" x="3914775" y="6029325"/>
          <p14:tracePt t="15016" x="3914775" y="5988050"/>
          <p14:tracePt t="15024" x="3914775" y="5956300"/>
          <p14:tracePt t="15032" x="3946525" y="5916613"/>
          <p14:tracePt t="15040" x="3978275" y="5876925"/>
          <p14:tracePt t="15054" x="4019550" y="5845175"/>
          <p14:tracePt t="15056" x="4035425" y="5829300"/>
          <p14:tracePt t="15064" x="4083050" y="5789613"/>
          <p14:tracePt t="15072" x="4146550" y="5749925"/>
          <p14:tracePt t="15080" x="4202113" y="5710238"/>
          <p14:tracePt t="15088" x="4233863" y="5686425"/>
          <p14:tracePt t="15098" x="4297363" y="5645150"/>
          <p14:tracePt t="15104" x="4352925" y="5605463"/>
          <p14:tracePt t="15112" x="4386263" y="5581650"/>
          <p14:tracePt t="15120" x="4441825" y="5541963"/>
          <p14:tracePt t="15128" x="4481513" y="5518150"/>
          <p14:tracePt t="15136" x="4552950" y="5478463"/>
          <p14:tracePt t="15144" x="4592638" y="5470525"/>
          <p14:tracePt t="15152" x="4656138" y="5438775"/>
          <p14:tracePt t="15160" x="4695825" y="5422900"/>
          <p14:tracePt t="15168" x="4760913" y="5399088"/>
          <p14:tracePt t="15176" x="4800600" y="5391150"/>
          <p14:tracePt t="15184" x="4879975" y="5367338"/>
          <p14:tracePt t="15192" x="4919663" y="5359400"/>
          <p14:tracePt t="15200" x="5022850" y="5343525"/>
          <p14:tracePt t="15208" x="5072063" y="5327650"/>
          <p14:tracePt t="15216" x="5119688" y="5327650"/>
          <p14:tracePt t="15224" x="5230813" y="5310188"/>
          <p14:tracePt t="15232" x="5278438" y="5302250"/>
          <p14:tracePt t="15240" x="5373688" y="5270500"/>
          <p14:tracePt t="15248" x="5422900" y="5246688"/>
          <p14:tracePt t="15256" x="5470525" y="5238750"/>
          <p14:tracePt t="15264" x="5541963" y="5207000"/>
          <p14:tracePt t="15272" x="5573713" y="5191125"/>
          <p14:tracePt t="15282" x="5597525" y="5183188"/>
          <p14:tracePt t="15290" x="5653088" y="5151438"/>
          <p14:tracePt t="15298" x="5668963" y="5143500"/>
          <p14:tracePt t="15306" x="5692775" y="5127625"/>
          <p14:tracePt t="15314" x="5708650" y="5119688"/>
          <p14:tracePt t="15324" x="5749925" y="5103813"/>
          <p14:tracePt t="15330" x="5781675" y="5087938"/>
          <p14:tracePt t="15338" x="5797550" y="5087938"/>
          <p14:tracePt t="15346" x="5813425" y="5080000"/>
          <p14:tracePt t="15354" x="5837238" y="5072063"/>
          <p14:tracePt t="15362" x="5861050" y="5072063"/>
          <p14:tracePt t="15371" x="5868988" y="5072063"/>
          <p14:tracePt t="15378" x="5892800" y="5072063"/>
          <p14:tracePt t="15386" x="5908675" y="5072063"/>
          <p14:tracePt t="15394" x="5956300" y="5072063"/>
          <p14:tracePt t="15402" x="5988050" y="5072063"/>
          <p14:tracePt t="15410" x="6027738" y="5072063"/>
          <p14:tracePt t="15418" x="6059488" y="5072063"/>
          <p14:tracePt t="15426" x="6100763" y="5072063"/>
          <p14:tracePt t="15434" x="6132513" y="5072063"/>
          <p14:tracePt t="15442" x="6172200" y="5064125"/>
          <p14:tracePt t="15450" x="6235700" y="5048250"/>
          <p14:tracePt t="15458" x="6267450" y="5048250"/>
          <p14:tracePt t="15466" x="6291263" y="5040313"/>
          <p14:tracePt t="15474" x="6307138" y="5040313"/>
          <p14:tracePt t="15482" x="6307138" y="5032375"/>
          <p14:tracePt t="15490" x="6315075" y="5032375"/>
          <p14:tracePt t="15546" x="6307138" y="5032375"/>
          <p14:tracePt t="15554" x="6283325" y="5032375"/>
          <p14:tracePt t="15562" x="6275388" y="5024438"/>
          <p14:tracePt t="15572" x="6227763" y="5024438"/>
          <p14:tracePt t="15580" x="6172200" y="5024438"/>
          <p14:tracePt t="15588" x="6148388" y="5008563"/>
          <p14:tracePt t="15594" x="6075363" y="5008563"/>
          <p14:tracePt t="15604" x="6003925" y="5000625"/>
          <p14:tracePt t="15612" x="5916613" y="4984750"/>
          <p14:tracePt t="15622" x="5868988" y="4984750"/>
          <p14:tracePt t="15628" x="5773738" y="4959350"/>
          <p14:tracePt t="15636" x="5684838" y="4951413"/>
          <p14:tracePt t="15644" x="5597525" y="4943475"/>
          <p14:tracePt t="15653" x="5557838" y="4927600"/>
          <p14:tracePt t="15660" x="5454650" y="4919663"/>
          <p14:tracePt t="15668" x="5414963" y="4911725"/>
          <p14:tracePt t="15676" x="5318125" y="4887913"/>
          <p14:tracePt t="15684" x="5270500" y="4879975"/>
          <p14:tracePt t="15692" x="5167313" y="4864100"/>
          <p14:tracePt t="15700" x="5119688" y="4840288"/>
          <p14:tracePt t="15708" x="5038725" y="4832350"/>
          <p14:tracePt t="15716" x="4999038" y="4824413"/>
          <p14:tracePt t="15724" x="4935538" y="4800600"/>
          <p14:tracePt t="15732" x="4919663" y="4792663"/>
          <p14:tracePt t="15740" x="4872038" y="4768850"/>
          <p14:tracePt t="15748" x="4840288" y="4760913"/>
          <p14:tracePt t="15756" x="4800600" y="4745038"/>
          <p14:tracePt t="15764" x="4776788" y="4729163"/>
          <p14:tracePt t="15772" x="4752975" y="4721225"/>
          <p14:tracePt t="15780" x="4713288" y="4713288"/>
          <p14:tracePt t="15788" x="4687888" y="4713288"/>
          <p14:tracePt t="15796" x="4679950" y="4705350"/>
          <p14:tracePt t="15805" x="4648200" y="4705350"/>
          <p14:tracePt t="15812" x="4640263" y="4689475"/>
          <p14:tracePt t="15820" x="4616450" y="4689475"/>
          <p14:tracePt t="15828" x="4600575" y="4689475"/>
          <p14:tracePt t="15837" x="4592638" y="4689475"/>
          <p14:tracePt t="15844" x="4576763" y="4689475"/>
          <p14:tracePt t="15862" x="4568825" y="4689475"/>
          <p14:tracePt t="15868" x="4560888" y="4689475"/>
          <p14:tracePt t="15878" x="4552950" y="4689475"/>
          <p14:tracePt t="15902" x="4537075" y="4697413"/>
          <p14:tracePt t="15910" x="4529138" y="4697413"/>
          <p14:tracePt t="15918" x="4529138" y="4705350"/>
          <p14:tracePt t="15926" x="4521200" y="4705350"/>
          <p14:tracePt t="15934" x="4521200" y="4713288"/>
          <p14:tracePt t="15942" x="4513263" y="4729163"/>
          <p14:tracePt t="15950" x="4497388" y="4737100"/>
          <p14:tracePt t="15958" x="4489450" y="4745038"/>
          <p14:tracePt t="15966" x="4481513" y="4752975"/>
          <p14:tracePt t="15974" x="4457700" y="4776788"/>
          <p14:tracePt t="15982" x="4441825" y="4776788"/>
          <p14:tracePt t="15990" x="4433888" y="4784725"/>
          <p14:tracePt t="15998" x="4410075" y="4792663"/>
          <p14:tracePt t="16010" x="4402138" y="4792663"/>
          <p14:tracePt t="16018" x="4370388" y="4808538"/>
          <p14:tracePt t="16026" x="4362450" y="4816475"/>
          <p14:tracePt t="16034" x="4352925" y="4816475"/>
          <p14:tracePt t="16042" x="4352925" y="4824413"/>
          <p14:tracePt t="16050" x="4337050" y="4824413"/>
          <p14:tracePt t="16076" x="4329113" y="4824413"/>
          <p14:tracePt t="16082" x="4329113" y="4832350"/>
          <p14:tracePt t="16100" x="4321175" y="4832350"/>
          <p14:tracePt t="16106" x="4321175" y="4848225"/>
          <p14:tracePt t="16118" x="4313238" y="4848225"/>
          <p14:tracePt t="16126" x="4297363" y="4848225"/>
          <p14:tracePt t="16144" x="4289425" y="4856163"/>
          <p14:tracePt t="16160" x="4281488" y="4856163"/>
          <p14:tracePt t="16176" x="4273550" y="4856163"/>
          <p14:tracePt t="16192" x="4273550" y="4864100"/>
          <p14:tracePt t="16200" x="4257675" y="4864100"/>
          <p14:tracePt t="16224" x="4249738" y="4864100"/>
          <p14:tracePt t="16240" x="4249738" y="4872038"/>
          <p14:tracePt t="16248" x="4241800" y="4872038"/>
          <p14:tracePt t="16272" x="4233863" y="4872038"/>
          <p14:tracePt t="16280" x="4217988" y="4872038"/>
          <p14:tracePt t="16288" x="4210050" y="4887913"/>
          <p14:tracePt t="16305" x="4194175" y="4887913"/>
          <p14:tracePt t="16320" x="4178300" y="4887913"/>
          <p14:tracePt t="16338" x="4170363" y="4895850"/>
          <p14:tracePt t="16344" x="4162425" y="4903788"/>
          <p14:tracePt t="16353" x="4138613" y="4911725"/>
          <p14:tracePt t="16362" x="4130675" y="4927600"/>
          <p14:tracePt t="16368" x="4122738" y="4943475"/>
          <p14:tracePt t="16384" x="4098925" y="4951413"/>
          <p14:tracePt t="16392" x="4098925" y="4976813"/>
          <p14:tracePt t="16400" x="4090988" y="4976813"/>
          <p14:tracePt t="16410" x="4090988" y="4984750"/>
          <p14:tracePt t="17740" x="4098925" y="4992688"/>
          <p14:tracePt t="17746" x="4098925" y="5008563"/>
          <p14:tracePt t="17754" x="4114800" y="5024438"/>
          <p14:tracePt t="17762" x="4146550" y="5048250"/>
          <p14:tracePt t="17771" x="4162425" y="5056188"/>
          <p14:tracePt t="17778" x="4186238" y="5072063"/>
          <p14:tracePt t="17787" x="4194175" y="5087938"/>
          <p14:tracePt t="17794" x="4202113" y="5095875"/>
          <p14:tracePt t="17803" x="4217988" y="5103813"/>
          <p14:tracePt t="17810" x="4225925" y="5103813"/>
          <p14:tracePt t="17826" x="4225925" y="5111750"/>
          <p14:tracePt t="17860" x="4225925" y="5127625"/>
          <p14:tracePt t="17892" x="4225925" y="5135563"/>
          <p14:tracePt t="17916" x="4217988" y="5135563"/>
          <p14:tracePt t="17986" x="4217988" y="5143500"/>
          <p14:tracePt t="17996" x="4217988" y="5151438"/>
          <p14:tracePt t="18004" x="4217988" y="5175250"/>
          <p14:tracePt t="18012" x="4217988" y="5191125"/>
          <p14:tracePt t="18021" x="4217988" y="5207000"/>
          <p14:tracePt t="18028" x="4217988" y="5230813"/>
          <p14:tracePt t="18037" x="4225925" y="5270500"/>
          <p14:tracePt t="18044" x="4225925" y="5302250"/>
          <p14:tracePt t="18053" x="4233863" y="5367338"/>
          <p14:tracePt t="18060" x="4241800" y="5430838"/>
          <p14:tracePt t="18068" x="4265613" y="5510213"/>
          <p14:tracePt t="18078" x="4265613" y="5549900"/>
          <p14:tracePt t="18084" x="4273550" y="5629275"/>
          <p14:tracePt t="18092" x="4281488" y="5662613"/>
          <p14:tracePt t="18103" x="4281488" y="5726113"/>
          <p14:tracePt t="18110" x="4281488" y="5741988"/>
          <p14:tracePt t="18116" x="4281488" y="5773738"/>
          <p14:tracePt t="18126" x="4281488" y="5789613"/>
          <p14:tracePt t="18134" x="4281488" y="5813425"/>
          <p14:tracePt t="18142" x="4281488" y="5821363"/>
          <p14:tracePt t="18150" x="4281488" y="5829300"/>
          <p14:tracePt t="18158" x="4273550" y="5845175"/>
          <p14:tracePt t="18190" x="4257675" y="5845175"/>
          <p14:tracePt t="18294" x="4257675" y="5837238"/>
          <p14:tracePt t="18377" x="4257675" y="5845175"/>
          <p14:tracePt t="18382" x="4265613" y="5853113"/>
          <p14:tracePt t="18390" x="4265613" y="5861050"/>
          <p14:tracePt t="18398" x="4265613" y="5884863"/>
          <p14:tracePt t="18408" x="4273550" y="5900738"/>
          <p14:tracePt t="18458" x="4362450" y="6084888"/>
          <p14:tracePt t="18495" x="4433888" y="6148388"/>
          <p14:tracePt t="18497" x="4441825" y="6164263"/>
          <p14:tracePt t="18504" x="4465638" y="6172200"/>
          <p14:tracePt t="18512" x="4473575" y="6180138"/>
          <p14:tracePt t="18520" x="4497388" y="6188075"/>
          <p14:tracePt t="18528" x="4513263" y="6188075"/>
          <p14:tracePt t="18536" x="4552950" y="6203950"/>
          <p14:tracePt t="18544" x="4584700" y="6211888"/>
          <p14:tracePt t="18553" x="4616450" y="6219825"/>
          <p14:tracePt t="18560" x="4640263" y="6219825"/>
          <p14:tracePt t="18568" x="4679950" y="6227763"/>
          <p14:tracePt t="18578" x="4737100" y="6243638"/>
          <p14:tracePt t="18584" x="4760913" y="6243638"/>
          <p14:tracePt t="18592" x="4800600" y="6251575"/>
          <p14:tracePt t="18600" x="4832350" y="6251575"/>
          <p14:tracePt t="18608" x="4872038" y="6259513"/>
          <p14:tracePt t="18616" x="4903788" y="6259513"/>
          <p14:tracePt t="18624" x="4919663" y="6267450"/>
          <p14:tracePt t="18632" x="4959350" y="6283325"/>
          <p14:tracePt t="18640" x="5014913" y="6291263"/>
          <p14:tracePt t="18648" x="5072063" y="6299200"/>
          <p14:tracePt t="18658" x="5119688" y="6323013"/>
          <p14:tracePt t="18666" x="5199063" y="6338888"/>
          <p14:tracePt t="18673" x="5254625" y="6348413"/>
          <p14:tracePt t="18682" x="5302250" y="6364288"/>
          <p14:tracePt t="18690" x="5349875" y="6380163"/>
          <p14:tracePt t="18698" x="5397500" y="6388100"/>
          <p14:tracePt t="18706" x="5438775" y="6388100"/>
          <p14:tracePt t="18714" x="5470525" y="6388100"/>
          <p14:tracePt t="18723" x="5478463" y="6388100"/>
          <p14:tracePt t="18730" x="5494338" y="6388100"/>
          <p14:tracePt t="18738" x="5502275" y="6388100"/>
          <p14:tracePt t="18782" x="5502275" y="6380163"/>
          <p14:tracePt t="18868" x="5502275" y="6364288"/>
          <p14:tracePt t="18900" x="5494338" y="6364288"/>
          <p14:tracePt t="18906" x="5494338" y="6356350"/>
          <p14:tracePt t="18914" x="5486400" y="6356350"/>
          <p14:tracePt t="18922" x="5478463" y="6356350"/>
          <p14:tracePt t="18932" x="5446713" y="6348413"/>
          <p14:tracePt t="18948" x="5430838" y="6348413"/>
          <p14:tracePt t="18956" x="5349875" y="6338888"/>
          <p14:tracePt t="18962" x="5318125" y="6338888"/>
          <p14:tracePt t="18971" x="5270500" y="6323013"/>
          <p14:tracePt t="18980" x="5246688" y="6315075"/>
          <p14:tracePt t="18988" x="5214938" y="6315075"/>
          <p14:tracePt t="18996" x="5191125" y="6307138"/>
          <p14:tracePt t="19004" x="5167313" y="6307138"/>
          <p14:tracePt t="19012" x="5167313" y="6299200"/>
          <p14:tracePt t="19040" x="5167313" y="6283325"/>
          <p14:tracePt t="19048" x="5167313" y="6275388"/>
          <p14:tracePt t="19056" x="5175250" y="6267450"/>
          <p14:tracePt t="19064" x="5175250" y="6259513"/>
          <p14:tracePt t="19072" x="5183188" y="6243638"/>
          <p14:tracePt t="19080" x="5191125" y="6235700"/>
          <p14:tracePt t="19088" x="5199063" y="6219825"/>
          <p14:tracePt t="19096" x="5214938" y="6203950"/>
          <p14:tracePt t="19104" x="5222875" y="6196013"/>
          <p14:tracePt t="19112" x="5230813" y="6196013"/>
          <p14:tracePt t="19121" x="5238750" y="6188075"/>
          <p14:tracePt t="19128" x="5254625" y="6188075"/>
          <p14:tracePt t="19137" x="5262563" y="6188075"/>
          <p14:tracePt t="19144" x="5270500" y="6188075"/>
          <p14:tracePt t="19153" x="5302250" y="6188075"/>
          <p14:tracePt t="19160" x="5318125" y="6188075"/>
          <p14:tracePt t="19168" x="5341938" y="6188075"/>
          <p14:tracePt t="19176" x="5357813" y="6188075"/>
          <p14:tracePt t="19184" x="5381625" y="6188075"/>
          <p14:tracePt t="19192" x="5414963" y="6203950"/>
          <p14:tracePt t="19200" x="5470525" y="6219825"/>
          <p14:tracePt t="19208" x="5502275" y="6227763"/>
          <p14:tracePt t="19218" x="5541963" y="6243638"/>
          <p14:tracePt t="19226" x="5581650" y="6251575"/>
          <p14:tracePt t="19234" x="5629275" y="6267450"/>
          <p14:tracePt t="19242" x="5668963" y="6283325"/>
          <p14:tracePt t="19250" x="5708650" y="6291263"/>
          <p14:tracePt t="19258" x="5789613" y="6307138"/>
          <p14:tracePt t="19266" x="5821363" y="6323013"/>
          <p14:tracePt t="19274" x="5853113" y="6330950"/>
          <p14:tracePt t="19282" x="5876925" y="6330950"/>
          <p14:tracePt t="19290" x="5908675" y="6338888"/>
          <p14:tracePt t="19298" x="5932488" y="6338888"/>
          <p14:tracePt t="19306" x="5948363" y="6338888"/>
          <p14:tracePt t="19314" x="5956300" y="6338888"/>
          <p14:tracePt t="19322" x="5972175" y="6338888"/>
          <p14:tracePt t="19374" x="5980113" y="6338888"/>
          <p14:tracePt t="19382" x="5980113" y="6348413"/>
          <p14:tracePt t="19390" x="5980113" y="6364288"/>
          <p14:tracePt t="19398" x="5980113" y="6380163"/>
          <p14:tracePt t="19406" x="5988050" y="6388100"/>
          <p14:tracePt t="19414" x="5988050" y="6411913"/>
          <p14:tracePt t="19422" x="5988050" y="6427788"/>
          <p14:tracePt t="19430" x="5988050" y="6451600"/>
          <p14:tracePt t="19438" x="5988050" y="6459538"/>
          <p14:tracePt t="19446" x="5988050" y="6467475"/>
          <p14:tracePt t="19454" x="5988050" y="6483350"/>
          <p14:tracePt t="19504" x="5995988" y="6467475"/>
          <p14:tracePt t="19510" x="6011863" y="6459538"/>
          <p14:tracePt t="19518" x="6051550" y="6419850"/>
          <p14:tracePt t="19528" x="6108700" y="6380163"/>
          <p14:tracePt t="19536" x="6196013" y="6323013"/>
          <p14:tracePt t="19544" x="6299200" y="6275388"/>
          <p14:tracePt t="19552" x="6418263" y="6227763"/>
          <p14:tracePt t="19560" x="6507163" y="6188075"/>
          <p14:tracePt t="19568" x="6665913" y="6124575"/>
          <p14:tracePt t="19576" x="6834188" y="6061075"/>
          <p14:tracePt t="19584" x="6969125" y="6021388"/>
          <p14:tracePt t="19592" x="7104063" y="5956300"/>
          <p14:tracePt t="19600" x="7327900" y="5876925"/>
          <p14:tracePt t="19608" x="7470775" y="5821363"/>
          <p14:tracePt t="19616" x="7654925" y="5749925"/>
          <p14:tracePt t="19624" x="7829550" y="5670550"/>
          <p14:tracePt t="19632" x="8101013" y="5541963"/>
          <p14:tracePt t="19640" x="8285163" y="5462588"/>
          <p14:tracePt t="19648" x="8459788" y="5383213"/>
          <p14:tracePt t="19656" x="8643938" y="5302250"/>
          <p14:tracePt t="19664" x="8818563" y="5222875"/>
          <p14:tracePt t="19672" x="8986838" y="5151438"/>
          <p14:tracePt t="19680" x="9169400" y="5080000"/>
          <p14:tracePt t="19688" x="9440863" y="4992688"/>
          <p14:tracePt t="19696" x="9609138" y="4943475"/>
          <p14:tracePt t="19704" x="9783763" y="4887913"/>
          <p14:tracePt t="19712" x="9944100" y="4832350"/>
          <p14:tracePt t="19722" x="10118725" y="4768850"/>
          <p14:tracePt t="19728" x="10279063" y="4713288"/>
          <p14:tracePt t="19736" x="10414000" y="4641850"/>
          <p14:tracePt t="19744" x="10556875" y="4568825"/>
          <p14:tracePt t="19753" x="10685463" y="4505325"/>
          <p14:tracePt t="19760" x="10741025" y="4465638"/>
          <p14:tracePt t="19768" x="10860088" y="4386263"/>
          <p14:tracePt t="19776" x="10971213" y="4306888"/>
          <p14:tracePt t="19786" x="11083925" y="4233863"/>
          <p14:tracePt t="19794" x="11131550" y="4194175"/>
          <p14:tracePt t="19800" x="11234738" y="4114800"/>
          <p14:tracePt t="19808" x="11323638" y="4035425"/>
          <p14:tracePt t="19818" x="11410950" y="3963988"/>
          <p14:tracePt t="19826" x="11450638" y="3922713"/>
          <p14:tracePt t="19834" x="11522075" y="3835400"/>
          <p14:tracePt t="19842" x="11561763" y="3795713"/>
          <p14:tracePt t="19850" x="11633200" y="3708400"/>
          <p14:tracePt t="19858" x="11698288" y="3605213"/>
          <p14:tracePt t="19866" x="11730038" y="3556000"/>
          <p14:tracePt t="19874" x="11777663" y="3444875"/>
          <p14:tracePt t="19882" x="11809413" y="3389313"/>
          <p14:tracePt t="19890" x="11857038" y="3270250"/>
          <p14:tracePt t="19898" x="11880850" y="3205163"/>
          <p14:tracePt t="19906" x="11920538" y="3086100"/>
          <p14:tracePt t="19914" x="11936413" y="3030538"/>
          <p14:tracePt t="19922" x="11968163" y="2919413"/>
          <p14:tracePt t="19930" x="11991975" y="2854325"/>
          <p14:tracePt t="19938" x="12007850" y="2806700"/>
          <p14:tracePt t="19946" x="12049125" y="2695575"/>
          <p14:tracePt t="19954" x="12072938" y="2655888"/>
          <p14:tracePt t="19962" x="12088813" y="2608263"/>
          <p14:tracePt t="19970" x="12128500" y="2519363"/>
          <p14:tracePt t="19978" x="12136438" y="2471738"/>
          <p14:tracePt t="19986" x="12176125" y="2368550"/>
          <p14:tracePt t="20108" x="12152313" y="1714500"/>
          <p14:tracePt t="20116" x="12128500" y="1714500"/>
          <p14:tracePt t="20128" x="12104688" y="1714500"/>
          <p14:tracePt t="20136" x="12072938" y="1714500"/>
          <p14:tracePt t="20144" x="12065000" y="1714500"/>
          <p14:tracePt t="20153" x="12065000" y="1722438"/>
          <p14:tracePt t="20204" x="12057063" y="1722438"/>
          <p14:tracePt t="20242" x="12049125" y="1722438"/>
          <p14:tracePt t="20256" x="12033250" y="1722438"/>
          <p14:tracePt t="20264" x="12025313" y="1722438"/>
          <p14:tracePt t="20272" x="12015788" y="1722438"/>
          <p14:tracePt t="20280" x="12007850" y="1722438"/>
          <p14:tracePt t="20310" x="11991975" y="1722438"/>
          <p14:tracePt t="20316" x="11984038" y="1714500"/>
          <p14:tracePt t="20332" x="11976100" y="1698625"/>
          <p14:tracePt t="20342" x="11968163" y="1690688"/>
          <p14:tracePt t="20350" x="11944350" y="1674813"/>
          <p14:tracePt t="20358" x="11936413" y="1658938"/>
          <p14:tracePt t="20364" x="11912600" y="1643063"/>
          <p14:tracePt t="20372" x="11896725" y="1635125"/>
          <p14:tracePt t="20382" x="11872913" y="1619250"/>
          <p14:tracePt t="20390" x="11857038" y="1611313"/>
          <p14:tracePt t="20403" x="11833225" y="1603375"/>
          <p14:tracePt t="20410" x="11809413" y="1595438"/>
          <p14:tracePt t="20418" x="11793538" y="1595438"/>
          <p14:tracePt t="20426" x="11777663" y="1579563"/>
          <p14:tracePt t="20438" x="11769725" y="1579563"/>
          <p14:tracePt t="20446" x="11753850" y="1579563"/>
          <p14:tracePt t="20454" x="11745913" y="1579563"/>
          <p14:tracePt t="20462" x="11745913" y="1571625"/>
          <p14:tracePt t="20470" x="11730038" y="1571625"/>
          <p14:tracePt t="20480" x="11714163" y="1571625"/>
          <p14:tracePt t="20494" x="11714163" y="1563688"/>
          <p14:tracePt t="20532" x="11706225" y="1555750"/>
          <p14:tracePt t="20538" x="11706225" y="1538288"/>
          <p14:tracePt t="20546" x="11706225" y="1530350"/>
          <p14:tracePt t="20554" x="11698288" y="1522413"/>
          <p14:tracePt t="20562" x="11698288" y="1514475"/>
          <p14:tracePt t="20570" x="11690350" y="1482725"/>
          <p14:tracePt t="20578" x="11690350" y="1458913"/>
          <p14:tracePt t="20587" x="11690350" y="1443038"/>
          <p14:tracePt t="20594" x="11690350" y="1435100"/>
          <p14:tracePt t="20608" x="11690350" y="1395413"/>
          <p14:tracePt t="20618" x="11690350" y="1379538"/>
          <p14:tracePt t="20626" x="11714163" y="1363663"/>
          <p14:tracePt t="20637" x="11722100" y="1355725"/>
          <p14:tracePt t="20644" x="11737975" y="1331913"/>
          <p14:tracePt t="20653" x="11761788" y="1323975"/>
          <p14:tracePt t="20660" x="11777663" y="1323975"/>
          <p14:tracePt t="20668" x="11793538" y="1316038"/>
          <p14:tracePt t="20676" x="11809413" y="1316038"/>
          <p14:tracePt t="20684" x="11817350" y="1316038"/>
          <p14:tracePt t="20692" x="11833225" y="1316038"/>
          <p14:tracePt t="20708" x="11841163" y="1316038"/>
          <p14:tracePt t="20716" x="11849100" y="1316038"/>
          <p14:tracePt t="20732" x="11857038" y="1316038"/>
          <p14:tracePt t="20740" x="11872913" y="1323975"/>
          <p14:tracePt t="20748" x="11880850" y="1339850"/>
          <p14:tracePt t="20756" x="11888788" y="1347788"/>
          <p14:tracePt t="20764" x="11896725" y="1355725"/>
          <p14:tracePt t="20780" x="11912600" y="1363663"/>
          <p14:tracePt t="20788" x="11920538" y="1379538"/>
          <p14:tracePt t="20796" x="11936413" y="1379538"/>
          <p14:tracePt t="20804" x="11952288" y="1379538"/>
          <p14:tracePt t="20812" x="11960225" y="1387475"/>
          <p14:tracePt t="20821" x="11968163" y="1387475"/>
          <p14:tracePt t="20836" x="11976100" y="1387475"/>
          <p14:tracePt t="20844" x="11991975" y="1387475"/>
          <p14:tracePt t="20854" x="11991975" y="1395413"/>
          <p14:tracePt t="20860" x="11999913" y="1395413"/>
          <p14:tracePt t="20868" x="11999913" y="1403350"/>
          <p14:tracePt t="20876" x="12007850" y="1419225"/>
          <p14:tracePt t="20887" x="12007850" y="1427163"/>
          <p14:tracePt t="20894" x="12015788" y="1435100"/>
          <p14:tracePt t="20903" x="12015788" y="1458913"/>
          <p14:tracePt t="20908" x="12015788" y="1466850"/>
          <p14:tracePt t="20920" x="12015788" y="1498600"/>
          <p14:tracePt t="20930" x="12015788" y="1514475"/>
          <p14:tracePt t="20938" x="12015788" y="1563688"/>
          <p14:tracePt t="20946" x="12015788" y="1587500"/>
          <p14:tracePt t="20954" x="12007850" y="1627188"/>
          <p14:tracePt t="20962" x="11991975" y="1643063"/>
          <p14:tracePt t="20970" x="11991975" y="1674813"/>
          <p14:tracePt t="20978" x="11984038" y="1698625"/>
          <p14:tracePt t="20987" x="11984038" y="1706563"/>
          <p14:tracePt t="20994" x="11984038" y="1722438"/>
          <p14:tracePt t="21002" x="11984038" y="1738313"/>
          <p14:tracePt t="21010" x="11976100" y="1754188"/>
          <p14:tracePt t="21019" x="11976100" y="1762125"/>
          <p14:tracePt t="21037" x="11976100" y="1778000"/>
          <p14:tracePt t="21042" x="11976100" y="1785938"/>
          <p14:tracePt t="21058" x="11968163" y="1785938"/>
          <p14:tracePt t="21066" x="11968163" y="1793875"/>
          <p14:tracePt t="21074" x="11952288" y="1793875"/>
          <p14:tracePt t="21090" x="11944350" y="1801813"/>
          <p14:tracePt t="21106" x="11936413" y="1801813"/>
          <p14:tracePt t="21114" x="11928475" y="1817688"/>
          <p14:tracePt t="21122" x="11912600" y="1817688"/>
          <p14:tracePt t="21130" x="11904663" y="1817688"/>
          <p14:tracePt t="21138" x="11896725" y="1825625"/>
          <p14:tracePt t="21146" x="11888788" y="1825625"/>
          <p14:tracePt t="21154" x="11872913" y="1825625"/>
          <p14:tracePt t="21162" x="11864975" y="1825625"/>
          <p14:tracePt t="21170" x="11849100" y="1825625"/>
          <p14:tracePt t="21178" x="11833225" y="1825625"/>
          <p14:tracePt t="21188" x="11825288" y="1825625"/>
          <p14:tracePt t="21194" x="11817350" y="1825625"/>
          <p14:tracePt t="21202" x="11809413" y="1825625"/>
          <p14:tracePt t="21212" x="11793538" y="1817688"/>
          <p14:tracePt t="21221" x="11769725" y="1809750"/>
          <p14:tracePt t="21228" x="11753850" y="1801813"/>
          <p14:tracePt t="21236" x="11745913" y="1801813"/>
          <p14:tracePt t="21244" x="11737975" y="1793875"/>
          <p14:tracePt t="21256" x="11730038" y="1793875"/>
          <p14:tracePt t="21264" x="11714163" y="1770063"/>
          <p14:tracePt t="21272" x="11706225" y="1762125"/>
          <p14:tracePt t="21280" x="11698288" y="1754188"/>
          <p14:tracePt t="21288" x="11690350" y="1738313"/>
          <p14:tracePt t="21296" x="11674475" y="1730375"/>
          <p14:tracePt t="21304" x="11674475" y="1722438"/>
          <p14:tracePt t="21312" x="11664950" y="1714500"/>
          <p14:tracePt t="21321" x="11664950" y="1698625"/>
          <p14:tracePt t="21328" x="11664950" y="1690688"/>
          <p14:tracePt t="21337" x="11664950" y="1682750"/>
          <p14:tracePt t="21344" x="11664950" y="1674813"/>
          <p14:tracePt t="21353" x="11664950" y="1651000"/>
          <p14:tracePt t="21360" x="11664950" y="1643063"/>
          <p14:tracePt t="21368" x="11664950" y="1635125"/>
          <p14:tracePt t="21376" x="11664950" y="1619250"/>
          <p14:tracePt t="21384" x="11664950" y="1611313"/>
          <p14:tracePt t="21392" x="11664950" y="1595438"/>
          <p14:tracePt t="21400" x="11674475" y="1579563"/>
          <p14:tracePt t="21408" x="11682413" y="1571625"/>
          <p14:tracePt t="21416" x="11682413" y="1555750"/>
          <p14:tracePt t="21424" x="11690350" y="1538288"/>
          <p14:tracePt t="21436" x="11698288" y="1522413"/>
          <p14:tracePt t="21446" x="11698288" y="1514475"/>
          <p14:tracePt t="21453" x="11714163" y="1498600"/>
          <p14:tracePt t="21460" x="11714163" y="1490663"/>
          <p14:tracePt t="21468" x="11714163" y="1482725"/>
          <p14:tracePt t="21478" x="11722100" y="1474788"/>
          <p14:tracePt t="21487" x="11730038" y="1474788"/>
          <p14:tracePt t="21494" x="11730038" y="1458913"/>
          <p14:tracePt t="21503" x="11737975" y="1458913"/>
          <p14:tracePt t="21510" x="11753850" y="1458913"/>
          <p14:tracePt t="21526" x="11761788" y="1450975"/>
          <p14:tracePt t="21542" x="11777663" y="1450975"/>
          <p14:tracePt t="21550" x="11793538" y="1450975"/>
          <p14:tracePt t="21558" x="11809413" y="1443038"/>
          <p14:tracePt t="21566" x="11817350" y="1443038"/>
          <p14:tracePt t="21574" x="11833225" y="1443038"/>
          <p14:tracePt t="21582" x="11849100" y="1443038"/>
          <p14:tracePt t="21590" x="11857038" y="1443038"/>
          <p14:tracePt t="21598" x="11880850" y="1443038"/>
          <p14:tracePt t="21606" x="11896725" y="1443038"/>
          <p14:tracePt t="21614" x="11912600" y="1443038"/>
          <p14:tracePt t="21624" x="11928475" y="1443038"/>
          <p14:tracePt t="21630" x="11936413" y="1458913"/>
          <p14:tracePt t="21642" x="11960225" y="1466850"/>
          <p14:tracePt t="21650" x="11976100" y="1474788"/>
          <p14:tracePt t="21658" x="11991975" y="1482725"/>
          <p14:tracePt t="21670" x="11999913" y="1498600"/>
          <p14:tracePt t="21678" x="12007850" y="1506538"/>
          <p14:tracePt t="21686" x="12015788" y="1514475"/>
          <p14:tracePt t="21694" x="12033250" y="1522413"/>
          <p14:tracePt t="21710" x="12033250" y="1538288"/>
          <p14:tracePt t="21718" x="12041188" y="1538288"/>
          <p14:tracePt t="21726" x="12049125" y="1547813"/>
          <p14:tracePt t="21734" x="12057063" y="1555750"/>
          <p14:tracePt t="21742" x="12072938" y="1579563"/>
          <p14:tracePt t="21753" x="12080875" y="1587500"/>
          <p14:tracePt t="21766" x="12080875" y="1595438"/>
          <p14:tracePt t="21774" x="12080875" y="1603375"/>
          <p14:tracePt t="21784" x="12088813" y="1619250"/>
          <p14:tracePt t="21792" x="12088813" y="1635125"/>
          <p14:tracePt t="21800" x="12088813" y="1658938"/>
          <p14:tracePt t="21808" x="12088813" y="1674813"/>
          <p14:tracePt t="21824" x="12088813" y="1698625"/>
          <p14:tracePt t="21832" x="12088813" y="1714500"/>
          <p14:tracePt t="21840" x="12088813" y="1738313"/>
          <p14:tracePt t="21848" x="12072938" y="1754188"/>
          <p14:tracePt t="21864" x="12065000" y="1778000"/>
          <p14:tracePt t="21872" x="12057063" y="1793875"/>
          <p14:tracePt t="21879" x="12049125" y="1801813"/>
          <p14:tracePt t="21896" x="12033250" y="1801813"/>
          <p14:tracePt t="22130" x="12025313" y="1801813"/>
          <p14:tracePt t="22154" x="12015788" y="1801813"/>
          <p14:tracePt t="22162" x="12007850" y="1801813"/>
          <p14:tracePt t="22170" x="11991975" y="1793875"/>
          <p14:tracePt t="22186" x="11976100" y="1793875"/>
          <p14:tracePt t="22196" x="11968163" y="1778000"/>
          <p14:tracePt t="22210" x="11952288" y="1778000"/>
          <p14:tracePt t="22244" x="11944350" y="1778000"/>
          <p14:tracePt t="22258" x="11944350" y="1785938"/>
          <p14:tracePt t="22266" x="11936413" y="1785938"/>
          <p14:tracePt t="22274" x="11928475" y="1785938"/>
          <p14:tracePt t="22282" x="11912600" y="1793875"/>
          <p14:tracePt t="22290" x="11904663" y="1793875"/>
          <p14:tracePt t="22298" x="11904663" y="1801813"/>
          <p14:tracePt t="22412" x="11896725" y="1793875"/>
          <p14:tracePt t="22421" x="11896725" y="1778000"/>
          <p14:tracePt t="22428" x="11888788" y="1770063"/>
          <p14:tracePt t="22436" x="11857038" y="1738313"/>
          <p14:tracePt t="22444" x="11825288" y="1722438"/>
          <p14:tracePt t="22454" x="11769725" y="1682750"/>
          <p14:tracePt t="22460" x="11714163" y="1643063"/>
          <p14:tracePt t="22468" x="11657013" y="1611313"/>
          <p14:tracePt t="22476" x="11585575" y="1579563"/>
          <p14:tracePt t="22484" x="11506200" y="1555750"/>
          <p14:tracePt t="22492" x="11418888" y="1522413"/>
          <p14:tracePt t="22500" x="11314113" y="1490663"/>
          <p14:tracePt t="22508" x="11226800" y="1474788"/>
          <p14:tracePt t="22516" x="11131550" y="1443038"/>
          <p14:tracePt t="22524" x="11020425" y="1419225"/>
          <p14:tracePt t="22532" x="10915650" y="1395413"/>
          <p14:tracePt t="22540" x="10812463" y="1363663"/>
          <p14:tracePt t="22548" x="10701338" y="1331913"/>
          <p14:tracePt t="22556" x="10637838" y="1316038"/>
          <p14:tracePt t="22564" x="10501313" y="1284288"/>
          <p14:tracePt t="22572" x="10350500" y="1244600"/>
          <p14:tracePt t="22580" x="10261600" y="1220788"/>
          <p14:tracePt t="22588" x="10094913" y="1195388"/>
          <p14:tracePt t="22598" x="9910763" y="1163638"/>
          <p14:tracePt t="22606" x="9831388" y="1139825"/>
          <p14:tracePt t="22612" x="9672638" y="1123950"/>
          <p14:tracePt t="22622" x="9520238" y="1100138"/>
          <p14:tracePt t="22630" x="9456738" y="1092200"/>
          <p14:tracePt t="22638" x="9345613" y="1084263"/>
          <p14:tracePt t="22646" x="9234488" y="1076325"/>
          <p14:tracePt t="22655" x="9185275" y="1076325"/>
          <p14:tracePt t="22662" x="9097963" y="1060450"/>
          <p14:tracePt t="22671" x="9058275" y="1060450"/>
          <p14:tracePt t="22678" x="8986838" y="1060450"/>
          <p14:tracePt t="22687" x="8947150" y="1060450"/>
          <p14:tracePt t="22694" x="8915400" y="1060450"/>
          <p14:tracePt t="22703" x="8883650" y="1060450"/>
          <p14:tracePt t="22710" x="8858250" y="1068388"/>
          <p14:tracePt t="22718" x="8802688" y="1068388"/>
          <p14:tracePt t="22726" x="8778875" y="1068388"/>
          <p14:tracePt t="22734" x="8715375" y="1068388"/>
          <p14:tracePt t="22742" x="8643938" y="1068388"/>
          <p14:tracePt t="22750" x="8604250" y="1068388"/>
          <p14:tracePt t="22758" x="8540750" y="1068388"/>
          <p14:tracePt t="22766" x="8483600" y="1060450"/>
          <p14:tracePt t="22774" x="8443913" y="1060450"/>
          <p14:tracePt t="22782" x="8404225" y="1060450"/>
          <p14:tracePt t="22790" x="8348663" y="1052513"/>
          <p14:tracePt t="22798" x="8308975" y="1044575"/>
          <p14:tracePt t="22806" x="8277225" y="1044575"/>
          <p14:tracePt t="22814" x="8261350" y="1044575"/>
          <p14:tracePt t="22822" x="8237538" y="1044575"/>
          <p14:tracePt t="22830" x="8229600" y="1036638"/>
          <p14:tracePt t="22838" x="8221663" y="1036638"/>
          <p14:tracePt t="22846" x="8205788" y="1036638"/>
          <p14:tracePt t="22854" x="8197850" y="1036638"/>
          <p14:tracePt t="22862" x="8189913" y="1036638"/>
          <p14:tracePt t="22872" x="8180388" y="1036638"/>
          <p14:tracePt t="22928" x="8180388" y="1020763"/>
          <p14:tracePt t="22944" x="8164513" y="1012825"/>
          <p14:tracePt t="22952" x="8164513" y="1004888"/>
          <p14:tracePt t="22960" x="8164513" y="981075"/>
          <p14:tracePt t="22968" x="8164513" y="965200"/>
          <p14:tracePt t="22976" x="8164513" y="933450"/>
          <p14:tracePt t="22984" x="8164513" y="925513"/>
          <p14:tracePt t="22994" x="8172450" y="885825"/>
          <p14:tracePt t="23000" x="8180388" y="862013"/>
          <p14:tracePt t="23008" x="8205788" y="836613"/>
          <p14:tracePt t="23016" x="8205788" y="812800"/>
          <p14:tracePt t="23024" x="8229600" y="781050"/>
          <p14:tracePt t="23034" x="8245475" y="773113"/>
          <p14:tracePt t="23040" x="8253413" y="765175"/>
          <p14:tracePt t="23053" x="8269288" y="741363"/>
          <p14:tracePt t="23056" x="8285163" y="733425"/>
          <p14:tracePt t="23064" x="8293100" y="725488"/>
          <p14:tracePt t="23072" x="8324850" y="701675"/>
          <p14:tracePt t="23080" x="8332788" y="693738"/>
          <p14:tracePt t="23089" x="8372475" y="685800"/>
          <p14:tracePt t="23096" x="8380413" y="685800"/>
          <p14:tracePt t="23104" x="8404225" y="677863"/>
          <p14:tracePt t="23112" x="8420100" y="677863"/>
          <p14:tracePt t="23121" x="8459788" y="677863"/>
          <p14:tracePt t="23128" x="8483600" y="677863"/>
          <p14:tracePt t="23138" x="8507413" y="677863"/>
          <p14:tracePt t="23144" x="8548688" y="677863"/>
          <p14:tracePt t="23153" x="8580438" y="677863"/>
          <p14:tracePt t="23160" x="8612188" y="677863"/>
          <p14:tracePt t="23170" x="8628063" y="677863"/>
          <p14:tracePt t="23178" x="8691563" y="677863"/>
          <p14:tracePt t="23187" x="8723313" y="677863"/>
          <p14:tracePt t="23194" x="8747125" y="685800"/>
          <p14:tracePt t="23203" x="8778875" y="685800"/>
          <p14:tracePt t="23210" x="8818563" y="701675"/>
          <p14:tracePt t="23218" x="8866188" y="717550"/>
          <p14:tracePt t="23226" x="8899525" y="725488"/>
          <p14:tracePt t="23234" x="8931275" y="741363"/>
          <p14:tracePt t="23242" x="8947150" y="749300"/>
          <p14:tracePt t="23250" x="8970963" y="757238"/>
          <p14:tracePt t="23258" x="8986838" y="765175"/>
          <p14:tracePt t="23266" x="9026525" y="796925"/>
          <p14:tracePt t="23274" x="9050338" y="820738"/>
          <p14:tracePt t="23286" x="9058275" y="828675"/>
          <p14:tracePt t="23294" x="9082088" y="844550"/>
          <p14:tracePt t="23302" x="9097963" y="885825"/>
          <p14:tracePt t="23310" x="9097963" y="909638"/>
          <p14:tracePt t="23318" x="9105900" y="941388"/>
          <p14:tracePt t="23326" x="9105900" y="957263"/>
          <p14:tracePt t="23336" x="9105900" y="996950"/>
          <p14:tracePt t="23342" x="9105900" y="1028700"/>
          <p14:tracePt t="23350" x="9097963" y="1068388"/>
          <p14:tracePt t="23358" x="9058275" y="1155700"/>
          <p14:tracePt t="23366" x="9034463" y="1204913"/>
          <p14:tracePt t="23374" x="9002713" y="1268413"/>
          <p14:tracePt t="23382" x="8963025" y="1316038"/>
          <p14:tracePt t="23390" x="8947150" y="1355725"/>
          <p14:tracePt t="23398" x="8907463" y="1419225"/>
          <p14:tracePt t="23406" x="8874125" y="1466850"/>
          <p14:tracePt t="23416" x="8858250" y="1498600"/>
          <p14:tracePt t="23424" x="8818563" y="1522413"/>
          <p14:tracePt t="23432" x="8802688" y="1547813"/>
          <p14:tracePt t="23438" x="8786813" y="1555750"/>
          <p14:tracePt t="23448" x="8763000" y="1563688"/>
          <p14:tracePt t="23456" x="8747125" y="1579563"/>
          <p14:tracePt t="23464" x="8739188" y="1579563"/>
          <p14:tracePt t="23472" x="8715375" y="1579563"/>
          <p14:tracePt t="23480" x="8699500" y="1579563"/>
          <p14:tracePt t="23488" x="8667750" y="1579563"/>
          <p14:tracePt t="23496" x="8628063" y="1579563"/>
          <p14:tracePt t="23504" x="8580438" y="1579563"/>
          <p14:tracePt t="23512" x="8523288" y="1571625"/>
          <p14:tracePt t="23520" x="8467725" y="1563688"/>
          <p14:tracePt t="23528" x="8396288" y="1555750"/>
          <p14:tracePt t="23537" x="8364538" y="1538288"/>
          <p14:tracePt t="23543" x="8308975" y="1530350"/>
          <p14:tracePt t="23553" x="8261350" y="1514475"/>
          <p14:tracePt t="23560" x="8197850" y="1490663"/>
          <p14:tracePt t="23568" x="8180388" y="1482725"/>
          <p14:tracePt t="23576" x="8124825" y="1458913"/>
          <p14:tracePt t="23584" x="8101013" y="1435100"/>
          <p14:tracePt t="23592" x="8069263" y="1411288"/>
          <p14:tracePt t="23600" x="8069263" y="1403350"/>
          <p14:tracePt t="23608" x="8061325" y="1371600"/>
          <p14:tracePt t="23616" x="8061325" y="1355725"/>
          <p14:tracePt t="23624" x="8061325" y="1323975"/>
          <p14:tracePt t="23632" x="8061325" y="1300163"/>
          <p14:tracePt t="23640" x="8061325" y="1276350"/>
          <p14:tracePt t="23648" x="8085138" y="1236663"/>
          <p14:tracePt t="23656" x="8101013" y="1212850"/>
          <p14:tracePt t="23664" x="8108950" y="1195388"/>
          <p14:tracePt t="23672" x="8148638" y="1163638"/>
          <p14:tracePt t="23680" x="8164513" y="1155700"/>
          <p14:tracePt t="23688" x="8205788" y="1131888"/>
          <p14:tracePt t="23698" x="8221663" y="1123950"/>
          <p14:tracePt t="23706" x="8261350" y="1100138"/>
          <p14:tracePt t="23712" x="8285163" y="1100138"/>
          <p14:tracePt t="23720" x="8332788" y="1100138"/>
          <p14:tracePt t="23730" x="8372475" y="1100138"/>
          <p14:tracePt t="23738" x="8404225" y="1100138"/>
          <p14:tracePt t="23746" x="8491538" y="1108075"/>
          <p14:tracePt t="23758" x="8540750" y="1116013"/>
          <p14:tracePt t="23766" x="8643938" y="1155700"/>
          <p14:tracePt t="23774" x="8747125" y="1195388"/>
          <p14:tracePt t="23782" x="8858250" y="1236663"/>
          <p14:tracePt t="23790" x="8923338" y="1268413"/>
          <p14:tracePt t="23798" x="9042400" y="1316038"/>
          <p14:tracePt t="23806" x="9097963" y="1339850"/>
          <p14:tracePt t="23814" x="9217025" y="1403350"/>
          <p14:tracePt t="23822" x="9282113" y="1435100"/>
          <p14:tracePt t="23830" x="9409113" y="1506538"/>
          <p14:tracePt t="23838" x="9464675" y="1547813"/>
          <p14:tracePt t="23846" x="9528175" y="1579563"/>
          <p14:tracePt t="23854" x="9656763" y="1666875"/>
          <p14:tracePt t="23862" x="9728200" y="1714500"/>
          <p14:tracePt t="23870" x="9855200" y="1825625"/>
          <p14:tracePt t="23878" x="9967913" y="1938338"/>
          <p14:tracePt t="23888" x="10015538" y="1985963"/>
          <p14:tracePt t="23894" x="10102850" y="2105025"/>
          <p14:tracePt t="23903" x="10182225" y="2233613"/>
          <p14:tracePt t="23910" x="10213975" y="2305050"/>
          <p14:tracePt t="23918" x="10279063" y="2400300"/>
          <p14:tracePt t="23926" x="10326688" y="2495550"/>
          <p14:tracePt t="23934" x="10342563" y="2543175"/>
          <p14:tracePt t="23942" x="10358438" y="2592388"/>
          <p14:tracePt t="23950" x="10366375" y="2632075"/>
          <p14:tracePt t="23958" x="10374313" y="2703513"/>
          <p14:tracePt t="23966" x="10382250" y="2743200"/>
          <p14:tracePt t="23974" x="10398125" y="2782888"/>
          <p14:tracePt t="23982" x="10398125" y="2830513"/>
          <p14:tracePt t="23990" x="10398125" y="2870200"/>
          <p14:tracePt t="24000" x="10398125" y="2909888"/>
          <p14:tracePt t="24008" x="10398125" y="2951163"/>
          <p14:tracePt t="24014" x="10398125" y="2990850"/>
          <p14:tracePt t="24022" x="10398125" y="3038475"/>
          <p14:tracePt t="24032" x="10398125" y="3070225"/>
          <p14:tracePt t="24040" x="10398125" y="3117850"/>
          <p14:tracePt t="24053" x="10398125" y="3173413"/>
          <p14:tracePt t="24056" x="10398125" y="3228975"/>
          <p14:tracePt t="24064" x="10398125" y="3252788"/>
          <p14:tracePt t="24072" x="10398125" y="3317875"/>
          <p14:tracePt t="24080" x="10390188" y="3389313"/>
          <p14:tracePt t="24088" x="10382250" y="3452813"/>
          <p14:tracePt t="24096" x="10374313" y="3476625"/>
          <p14:tracePt t="24104" x="10350500" y="3548063"/>
          <p14:tracePt t="24112" x="10342563" y="3579813"/>
          <p14:tracePt t="24121" x="10318750" y="3652838"/>
          <p14:tracePt t="24128" x="10302875" y="3716338"/>
          <p14:tracePt t="24136" x="10279063" y="3756025"/>
          <p14:tracePt t="24144" x="10253663" y="3827463"/>
          <p14:tracePt t="24153" x="10237788" y="3867150"/>
          <p14:tracePt t="24160" x="10198100" y="3948113"/>
          <p14:tracePt t="24170" x="10190163" y="3979863"/>
          <p14:tracePt t="24178" x="10174288" y="4027488"/>
          <p14:tracePt t="24184" x="10158413" y="4051300"/>
          <p14:tracePt t="24192" x="10150475" y="4051300"/>
          <p14:tracePt t="24226" x="10142538" y="4043363"/>
          <p14:tracePt t="24232" x="10142538" y="4035425"/>
          <p14:tracePt t="24240" x="10142538" y="4027488"/>
          <p14:tracePt t="24248" x="10134600" y="4027488"/>
          <p14:tracePt t="24256" x="10134600" y="4011613"/>
          <p14:tracePt t="24444" x="10118725" y="4011613"/>
          <p14:tracePt t="24458" x="10118725" y="4003675"/>
          <p14:tracePt t="24466" x="10118725" y="3987800"/>
          <p14:tracePt t="24474" x="10118725" y="3971925"/>
          <p14:tracePt t="24482" x="10110788" y="3948113"/>
          <p14:tracePt t="24490" x="10110788" y="3914775"/>
          <p14:tracePt t="24498" x="10102850" y="3890963"/>
          <p14:tracePt t="24506" x="10102850" y="3867150"/>
          <p14:tracePt t="24514" x="10102850" y="3835400"/>
          <p14:tracePt t="24522" x="10102850" y="3803650"/>
          <p14:tracePt t="24530" x="10094913" y="3787775"/>
          <p14:tracePt t="24538" x="10094913" y="3756025"/>
          <p14:tracePt t="24548" x="10094913" y="3732213"/>
          <p14:tracePt t="24554" x="10094913" y="3716338"/>
          <p14:tracePt t="24562" x="10094913" y="3692525"/>
          <p14:tracePt t="24570" x="10118725" y="3668713"/>
          <p14:tracePt t="24580" x="10134600" y="3644900"/>
          <p14:tracePt t="24588" x="10142538" y="3636963"/>
          <p14:tracePt t="24596" x="10166350" y="3613150"/>
          <p14:tracePt t="24604" x="10174288" y="3613150"/>
          <p14:tracePt t="24612" x="10174288" y="3605213"/>
          <p14:tracePt t="24646" x="10182225" y="3605213"/>
          <p14:tracePt t="24672" x="10182225" y="3613150"/>
          <p14:tracePt t="24680" x="10198100" y="3613150"/>
          <p14:tracePt t="24688" x="10198100" y="3621088"/>
          <p14:tracePt t="24696" x="10206038" y="3636963"/>
          <p14:tracePt t="24704" x="10213975" y="3668713"/>
          <p14:tracePt t="24714" x="10221913" y="3676650"/>
          <p14:tracePt t="24721" x="10237788" y="3708400"/>
          <p14:tracePt t="24732" x="10245725" y="3748088"/>
          <p14:tracePt t="24740" x="10253663" y="3771900"/>
          <p14:tracePt t="24748" x="10261600" y="3795713"/>
          <p14:tracePt t="24756" x="10279063" y="3827463"/>
          <p14:tracePt t="24764" x="10279063" y="3835400"/>
          <p14:tracePt t="24772" x="10279063" y="3867150"/>
          <p14:tracePt t="24780" x="10279063" y="3875088"/>
          <p14:tracePt t="24788" x="10269538" y="3906838"/>
          <p14:tracePt t="24796" x="10261600" y="3914775"/>
          <p14:tracePt t="24804" x="10237788" y="3948113"/>
          <p14:tracePt t="24814" x="10229850" y="3956050"/>
          <p14:tracePt t="24821" x="10198100" y="3987800"/>
          <p14:tracePt t="24830" x="10182225" y="3995738"/>
          <p14:tracePt t="24840" x="10150475" y="4019550"/>
          <p14:tracePt t="24848" x="10110788" y="4051300"/>
          <p14:tracePt t="24858" x="10094913" y="4059238"/>
          <p14:tracePt t="24866" x="10055225" y="4090988"/>
          <p14:tracePt t="24874" x="10031413" y="4106863"/>
          <p14:tracePt t="24882" x="10023475" y="4114800"/>
          <p14:tracePt t="24890" x="9983788" y="4154488"/>
          <p14:tracePt t="24898" x="9975850" y="4178300"/>
          <p14:tracePt t="24906" x="9952038" y="4194175"/>
          <p14:tracePt t="24914" x="9918700" y="4249738"/>
          <p14:tracePt t="24922" x="9910763" y="4273550"/>
          <p14:tracePt t="24930" x="9894888" y="4306888"/>
          <p14:tracePt t="24938" x="9863138" y="4378325"/>
          <p14:tracePt t="24946" x="9839325" y="4418013"/>
          <p14:tracePt t="24954" x="9823450" y="4465638"/>
          <p14:tracePt t="24962" x="9783763" y="4568825"/>
          <p14:tracePt t="24971" x="9752013" y="4657725"/>
          <p14:tracePt t="24978" x="9736138" y="4705350"/>
          <p14:tracePt t="24987" x="9712325" y="4808538"/>
          <p14:tracePt t="24994" x="9704388" y="4895850"/>
          <p14:tracePt t="25003" x="9704388" y="4943475"/>
          <p14:tracePt t="25010" x="9696450" y="5048250"/>
          <p14:tracePt t="25018" x="9696450" y="5087938"/>
          <p14:tracePt t="25026" x="9672638" y="5183188"/>
          <p14:tracePt t="25034" x="9656763" y="5230813"/>
          <p14:tracePt t="25053" x="9593263" y="5302250"/>
          <p14:tracePt t="25058" x="9551988" y="5335588"/>
          <p14:tracePt t="25066" x="9496425" y="5367338"/>
          <p14:tracePt t="25074" x="9456738" y="5375275"/>
          <p14:tracePt t="25082" x="9337675" y="5414963"/>
          <p14:tracePt t="25090" x="9242425" y="5430838"/>
          <p14:tracePt t="25100" x="9113838" y="5454650"/>
          <p14:tracePt t="25108" x="8994775" y="5470525"/>
          <p14:tracePt t="25114" x="8874125" y="5494338"/>
          <p14:tracePt t="25122" x="8747125" y="5510213"/>
          <p14:tracePt t="25132" x="8667750" y="5526088"/>
          <p14:tracePt t="25140" x="8540750" y="5541963"/>
          <p14:tracePt t="25148" x="8404225" y="5549900"/>
          <p14:tracePt t="25156" x="8324850" y="5573713"/>
          <p14:tracePt t="25164" x="8197850" y="5589588"/>
          <p14:tracePt t="25172" x="8108950" y="5621338"/>
          <p14:tracePt t="25180" x="8029575" y="5645150"/>
          <p14:tracePt t="25188" x="7886700" y="5694363"/>
          <p14:tracePt t="25196" x="7789863" y="5741988"/>
          <p14:tracePt t="25204" x="7678738" y="5781675"/>
          <p14:tracePt t="25212" x="7567613" y="5829300"/>
          <p14:tracePt t="25221" x="7446963" y="5868988"/>
          <p14:tracePt t="25228" x="7327900" y="5924550"/>
          <p14:tracePt t="25237" x="7224713" y="5964238"/>
          <p14:tracePt t="25244" x="7112000" y="5988050"/>
          <p14:tracePt t="25253" x="7000875" y="6029325"/>
          <p14:tracePt t="25260" x="6905625" y="6061075"/>
          <p14:tracePt t="25268" x="6802438" y="6092825"/>
          <p14:tracePt t="25276" x="6745288" y="6108700"/>
          <p14:tracePt t="25284" x="6642100" y="6140450"/>
          <p14:tracePt t="25292" x="6530975" y="6172200"/>
          <p14:tracePt t="25300" x="6402388" y="6211888"/>
          <p14:tracePt t="25308" x="6330950" y="6227763"/>
          <p14:tracePt t="25316" x="6196013" y="6251575"/>
          <p14:tracePt t="25324" x="6051550" y="6283325"/>
          <p14:tracePt t="25332" x="5924550" y="6299200"/>
          <p14:tracePt t="25340" x="5868988" y="6307138"/>
          <p14:tracePt t="25348" x="5757863" y="6338888"/>
          <p14:tracePt t="25356" x="5684838" y="6364288"/>
          <p14:tracePt t="25364" x="5629275" y="6372225"/>
          <p14:tracePt t="25374" x="5565775" y="6372225"/>
          <p14:tracePt t="25382" x="5526088" y="6380163"/>
          <p14:tracePt t="25388" x="5494338" y="6380163"/>
          <p14:tracePt t="25396" x="5454650" y="6380163"/>
          <p14:tracePt t="25406" x="5414963" y="6380163"/>
          <p14:tracePt t="25414" x="5389563" y="6380163"/>
          <p14:tracePt t="25422" x="5349875" y="6380163"/>
          <p14:tracePt t="25430" x="5318125" y="6380163"/>
          <p14:tracePt t="25438" x="5286375" y="6380163"/>
          <p14:tracePt t="25446" x="5270500" y="6380163"/>
          <p14:tracePt t="25454" x="5246688" y="6380163"/>
          <p14:tracePt t="25462" x="5238750" y="6380163"/>
          <p14:tracePt t="25518" x="5238750" y="6364288"/>
          <p14:tracePt t="25526" x="5254625" y="6364288"/>
          <p14:tracePt t="25534" x="5262563" y="6348413"/>
          <p14:tracePt t="25542" x="5278438" y="6338888"/>
          <p14:tracePt t="25550" x="5278438" y="6323013"/>
          <p14:tracePt t="25558" x="5294313" y="6315075"/>
          <p14:tracePt t="25566" x="5302250" y="6307138"/>
          <p14:tracePt t="25574" x="5302250" y="6299200"/>
          <p14:tracePt t="25600" x="5310188" y="6299200"/>
          <p14:tracePt t="25606" x="5310188" y="6283325"/>
          <p14:tracePt t="25613" x="5318125" y="6283325"/>
          <p14:tracePt t="25622" x="5318125" y="6275388"/>
          <p14:tracePt t="25629" x="5334000" y="6275388"/>
          <p14:tracePt t="25638" x="5334000" y="6267450"/>
          <p14:tracePt t="25646" x="5341938" y="6259513"/>
          <p14:tracePt t="25654" x="5357813" y="6243638"/>
          <p14:tracePt t="25664" x="5373688" y="6235700"/>
          <p14:tracePt t="25670" x="5389563" y="6227763"/>
          <p14:tracePt t="25678" x="5397500" y="6219825"/>
          <p14:tracePt t="25688" x="5422900" y="6196013"/>
          <p14:tracePt t="25696" x="5454650" y="6180138"/>
          <p14:tracePt t="25705" x="5478463" y="6164263"/>
          <p14:tracePt t="25712" x="5534025" y="6148388"/>
          <p14:tracePt t="25724" x="5557838" y="6140450"/>
          <p14:tracePt t="25732" x="5629275" y="6116638"/>
          <p14:tracePt t="25740" x="5700713" y="6108700"/>
          <p14:tracePt t="25748" x="5740400" y="6100763"/>
          <p14:tracePt t="25756" x="5813425" y="6084888"/>
          <p14:tracePt t="25764" x="5837238" y="6076950"/>
          <p14:tracePt t="25772" x="5892800" y="6069013"/>
          <p14:tracePt t="25780" x="5932488" y="6061075"/>
          <p14:tracePt t="25788" x="5948363" y="6037263"/>
          <p14:tracePt t="25796" x="5980113" y="6029325"/>
          <p14:tracePt t="25805" x="5995988" y="6021388"/>
          <p14:tracePt t="25812" x="6019800" y="6005513"/>
          <p14:tracePt t="25821" x="6035675" y="5995988"/>
          <p14:tracePt t="25828" x="6035675" y="5988050"/>
          <p14:tracePt t="25836" x="6051550" y="5980113"/>
          <p14:tracePt t="25844" x="6067425" y="5964238"/>
          <p14:tracePt t="25853" x="6075363" y="5956300"/>
          <p14:tracePt t="25860" x="6091238" y="5956300"/>
          <p14:tracePt t="25868" x="6100763" y="5940425"/>
          <p14:tracePt t="25876" x="6108700" y="5924550"/>
          <p14:tracePt t="25884" x="6116638" y="5924550"/>
          <p14:tracePt t="25892" x="6132513" y="5916613"/>
          <p14:tracePt t="25900" x="6132513" y="5908675"/>
          <p14:tracePt t="25908" x="6140450" y="5908675"/>
          <p14:tracePt t="25916" x="6140450" y="5900738"/>
          <p14:tracePt t="25940" x="6148388" y="5900738"/>
          <p14:tracePt t="25948" x="6148388" y="5884863"/>
          <p14:tracePt t="25970" x="6156325" y="5884863"/>
          <p14:tracePt t="25978" x="6172200" y="5884863"/>
          <p14:tracePt t="25987" x="6180138" y="5884863"/>
          <p14:tracePt t="25994" x="6188075" y="5884863"/>
          <p14:tracePt t="26003" x="6196013" y="5884863"/>
          <p14:tracePt t="26010" x="6211888" y="5884863"/>
          <p14:tracePt t="26018" x="6251575" y="5884863"/>
          <p14:tracePt t="26026" x="6259513" y="5884863"/>
          <p14:tracePt t="26034" x="6307138" y="5884863"/>
          <p14:tracePt t="26053" x="6346825" y="5884863"/>
          <p14:tracePt t="26058" x="6378575" y="5884863"/>
          <p14:tracePt t="26066" x="6426200" y="5892800"/>
          <p14:tracePt t="26074" x="6459538" y="5892800"/>
          <p14:tracePt t="26082" x="6491288" y="5892800"/>
          <p14:tracePt t="26090" x="6546850" y="5900738"/>
          <p14:tracePt t="26098" x="6570663" y="5900738"/>
          <p14:tracePt t="26106" x="6594475" y="5908675"/>
          <p14:tracePt t="26114" x="6618288" y="5908675"/>
          <p14:tracePt t="26122" x="6657975" y="5932488"/>
          <p14:tracePt t="26130" x="6673850" y="5932488"/>
          <p14:tracePt t="26172" x="6673850" y="5940425"/>
          <p14:tracePt t="26196" x="6673850" y="5948363"/>
          <p14:tracePt t="26210" x="6665913" y="5948363"/>
          <p14:tracePt t="26218" x="6650038" y="5964238"/>
          <p14:tracePt t="26226" x="6634163" y="5980113"/>
          <p14:tracePt t="26236" x="6602413" y="5988050"/>
          <p14:tracePt t="26244" x="6586538" y="6013450"/>
          <p14:tracePt t="26253" x="6546850" y="6029325"/>
          <p14:tracePt t="26260" x="6523038" y="6053138"/>
          <p14:tracePt t="26268" x="6475413" y="6092825"/>
          <p14:tracePt t="26276" x="6451600" y="6108700"/>
          <p14:tracePt t="26288" x="6426200" y="6132513"/>
          <p14:tracePt t="26296" x="6394450" y="6148388"/>
          <p14:tracePt t="26305" x="6386513" y="6164263"/>
          <p14:tracePt t="26312" x="6370638" y="6172200"/>
          <p14:tracePt t="26321" x="6362700" y="6172200"/>
          <p14:tracePt t="26328" x="6354763" y="6180138"/>
          <p14:tracePt t="26336" x="6330950" y="6180138"/>
          <p14:tracePt t="26344" x="6315075" y="6180138"/>
          <p14:tracePt t="26353" x="6291263" y="6188075"/>
          <p14:tracePt t="26360" x="6275388" y="6188075"/>
          <p14:tracePt t="26368" x="6251575" y="6188075"/>
          <p14:tracePt t="26376" x="6235700" y="6188075"/>
          <p14:tracePt t="26384" x="6227763" y="6188075"/>
          <p14:tracePt t="26392" x="6211888" y="6188075"/>
          <p14:tracePt t="26400" x="6203950" y="6188075"/>
          <p14:tracePt t="26408" x="6196013" y="6188075"/>
          <p14:tracePt t="26454" x="6188075" y="6188075"/>
          <p14:tracePt t="26468" x="6172200" y="6203950"/>
          <p14:tracePt t="26476" x="6156325" y="6211888"/>
          <p14:tracePt t="26484" x="6148388" y="6211888"/>
          <p14:tracePt t="26492" x="6124575" y="6219825"/>
          <p14:tracePt t="26503" x="6116638" y="6219825"/>
          <p14:tracePt t="26510" x="6091238" y="6227763"/>
          <p14:tracePt t="26518" x="6083300" y="6227763"/>
          <p14:tracePt t="26524" x="6075363" y="6227763"/>
          <p14:tracePt t="26642" x="6067425" y="6243638"/>
          <p14:tracePt t="26658" x="6051550" y="6251575"/>
          <p14:tracePt t="26666" x="6043613" y="6251575"/>
          <p14:tracePt t="26674" x="6035675" y="6259513"/>
          <p14:tracePt t="26682" x="6011863" y="6283325"/>
          <p14:tracePt t="26698" x="6003925" y="6291263"/>
          <p14:tracePt t="26706" x="5995988" y="6291263"/>
          <p14:tracePt t="26714" x="5995988" y="6299200"/>
          <p14:tracePt t="26722" x="5988050" y="6299200"/>
          <p14:tracePt t="26738" x="5972175" y="6299200"/>
          <p14:tracePt t="26746" x="5964238" y="6299200"/>
          <p14:tracePt t="26762" x="5956300" y="6299200"/>
          <p14:tracePt t="26771" x="5948363" y="6299200"/>
          <p14:tracePt t="26786" x="5932488" y="6299200"/>
          <p14:tracePt t="26884" x="5924550" y="6299200"/>
          <p14:tracePt t="26972" x="5924550" y="6283325"/>
          <p14:tracePt t="26988" x="5924550" y="6275388"/>
          <p14:tracePt t="27098" x="5924550" y="6267450"/>
          <p14:tracePt t="27122" x="5924550" y="6259513"/>
          <p14:tracePt t="27146" x="5924550" y="6243638"/>
          <p14:tracePt t="27154" x="5924550" y="6235700"/>
          <p14:tracePt t="27171" x="5932488" y="6227763"/>
          <p14:tracePt t="27178" x="5940425" y="6219825"/>
          <p14:tracePt t="27186" x="5948363" y="6219825"/>
          <p14:tracePt t="27194" x="5956300" y="6203950"/>
          <p14:tracePt t="27203" x="5972175" y="6203950"/>
          <p14:tracePt t="27226" x="5980113" y="6203950"/>
          <p14:tracePt t="27234" x="5988050" y="6203950"/>
          <p14:tracePt t="27242" x="6011863" y="6203950"/>
          <p14:tracePt t="27306" x="6156325" y="6219825"/>
          <p14:tracePt t="27310" x="6172200" y="6219825"/>
          <p14:tracePt t="27337" x="6172200" y="6227763"/>
          <p14:tracePt t="27392" x="6251575" y="6283325"/>
          <p14:tracePt t="27410" x="6291263" y="6299200"/>
          <p14:tracePt t="27431" x="6315075" y="6307138"/>
          <p14:tracePt t="27432" x="6330950" y="6307138"/>
          <p14:tracePt t="27456" x="6338888" y="6283325"/>
          <p14:tracePt t="27464" x="6338888" y="6267450"/>
          <p14:tracePt t="27472" x="6338888" y="6235700"/>
          <p14:tracePt t="27480" x="6338888" y="6196013"/>
          <p14:tracePt t="27488" x="6338888" y="6164263"/>
          <p14:tracePt t="27496" x="6338888" y="6116638"/>
          <p14:tracePt t="27504" x="6338888" y="6061075"/>
          <p14:tracePt t="27512" x="6338888" y="5995988"/>
          <p14:tracePt t="27520" x="6338888" y="5940425"/>
          <p14:tracePt t="27528" x="6346825" y="5908675"/>
          <p14:tracePt t="27537" x="6346825" y="5868988"/>
          <p14:tracePt t="27544" x="6354763" y="5837238"/>
          <p14:tracePt t="27553" x="6354763" y="5797550"/>
          <p14:tracePt t="27560" x="6354763" y="5781675"/>
          <p14:tracePt t="27568" x="6354763" y="5757863"/>
          <p14:tracePt t="27576" x="6354763" y="5749925"/>
          <p14:tracePt t="27584" x="6354763" y="5741988"/>
          <p14:tracePt t="27592" x="6370638" y="5741988"/>
          <p14:tracePt t="27690" x="6378575" y="5741988"/>
          <p14:tracePt t="27706" x="6386513" y="5741988"/>
          <p14:tracePt t="27714" x="6394450" y="5741988"/>
          <p14:tracePt t="27722" x="6410325" y="5741988"/>
          <p14:tracePt t="27730" x="6426200" y="5741988"/>
          <p14:tracePt t="27738" x="6467475" y="5741988"/>
          <p14:tracePt t="27746" x="6491288" y="5741988"/>
          <p14:tracePt t="27754" x="6538913" y="5765800"/>
          <p14:tracePt t="27762" x="6570663" y="5773738"/>
          <p14:tracePt t="27771" x="6618288" y="5805488"/>
          <p14:tracePt t="27778" x="6650038" y="5821363"/>
          <p14:tracePt t="27786" x="6705600" y="5861050"/>
          <p14:tracePt t="27794" x="6737350" y="5884863"/>
          <p14:tracePt t="27803" x="6794500" y="5908675"/>
          <p14:tracePt t="27810" x="6826250" y="5924550"/>
          <p14:tracePt t="27818" x="6873875" y="5940425"/>
          <p14:tracePt t="27826" x="6897688" y="5948363"/>
          <p14:tracePt t="27834" x="6905625" y="5948363"/>
          <p14:tracePt t="27842" x="6937375" y="5948363"/>
          <p14:tracePt t="27850" x="6945313" y="5948363"/>
          <p14:tracePt t="27858" x="6953250" y="5948363"/>
          <p14:tracePt t="27866" x="6969125" y="5948363"/>
          <p14:tracePt t="27874" x="6977063" y="5940425"/>
          <p14:tracePt t="27882" x="6992938" y="5916613"/>
          <p14:tracePt t="27890" x="7008813" y="5908675"/>
          <p14:tracePt t="27898" x="7016750" y="5900738"/>
          <p14:tracePt t="27906" x="7032625" y="5884863"/>
          <p14:tracePt t="27914" x="7048500" y="5876925"/>
          <p14:tracePt t="27922" x="7056438" y="5861050"/>
          <p14:tracePt t="27932" x="7064375" y="5845175"/>
          <p14:tracePt t="27940" x="7088188" y="5821363"/>
          <p14:tracePt t="27948" x="7096125" y="5789613"/>
          <p14:tracePt t="27956" x="7104063" y="5749925"/>
          <p14:tracePt t="27964" x="7127875" y="5702300"/>
          <p14:tracePt t="27972" x="7135813" y="5645150"/>
          <p14:tracePt t="27980" x="7145338" y="5621338"/>
          <p14:tracePt t="27988" x="7153275" y="5549900"/>
          <p14:tracePt t="27996" x="7153275" y="5478463"/>
          <p14:tracePt t="28004" x="7169150" y="5391150"/>
          <p14:tracePt t="28012" x="7169150" y="5359400"/>
          <p14:tracePt t="28021" x="7169150" y="5278438"/>
          <p14:tracePt t="28028" x="7169150" y="5246688"/>
          <p14:tracePt t="28037" x="7169150" y="5191125"/>
          <p14:tracePt t="28044" x="7169150" y="5127625"/>
          <p14:tracePt t="28052" x="7169150" y="5103813"/>
          <p14:tracePt t="28060" x="7161213" y="5040313"/>
          <p14:tracePt t="28068" x="7161213" y="5008563"/>
          <p14:tracePt t="28076" x="7145338" y="4951413"/>
          <p14:tracePt t="28084" x="7145338" y="4919663"/>
          <p14:tracePt t="28092" x="7127875" y="4848225"/>
          <p14:tracePt t="28100" x="7127875" y="4808538"/>
          <p14:tracePt t="28108" x="7127875" y="4721225"/>
          <p14:tracePt t="28116" x="7127875" y="4673600"/>
          <p14:tracePt t="28124" x="7135813" y="4560888"/>
          <p14:tracePt t="28132" x="7153275" y="4505325"/>
          <p14:tracePt t="28140" x="7169150" y="4449763"/>
          <p14:tracePt t="28148" x="7177088" y="4386263"/>
          <p14:tracePt t="28156" x="7185025" y="4330700"/>
          <p14:tracePt t="28164" x="7192963" y="4291013"/>
          <p14:tracePt t="28172" x="7216775" y="4241800"/>
          <p14:tracePt t="28180" x="7216775" y="4210050"/>
          <p14:tracePt t="28188" x="7216775" y="4170363"/>
          <p14:tracePt t="28196" x="7216775" y="4130675"/>
          <p14:tracePt t="28206" x="7216775" y="4090988"/>
          <p14:tracePt t="28214" x="7216775" y="4043363"/>
          <p14:tracePt t="28220" x="7200900" y="3987800"/>
          <p14:tracePt t="28228" x="7192963" y="3948113"/>
          <p14:tracePt t="28238" x="7185025" y="3883025"/>
          <p14:tracePt t="28246" x="7169150" y="3843338"/>
          <p14:tracePt t="28254" x="7161213" y="3787775"/>
          <p14:tracePt t="28262" x="7161213" y="3748088"/>
          <p14:tracePt t="28272" x="7161213" y="3708400"/>
          <p14:tracePt t="28285" x="7161213" y="3676650"/>
          <p14:tracePt t="28287" x="7169150" y="3636963"/>
          <p14:tracePt t="28294" x="7177088" y="3587750"/>
          <p14:tracePt t="28303" x="7185025" y="3556000"/>
          <p14:tracePt t="28310" x="7208838" y="3524250"/>
          <p14:tracePt t="28318" x="7224713" y="3492500"/>
          <p14:tracePt t="28326" x="7248525" y="3452813"/>
          <p14:tracePt t="28334" x="7264400" y="3413125"/>
          <p14:tracePt t="28342" x="7288213" y="3397250"/>
          <p14:tracePt t="28350" x="7312025" y="3349625"/>
          <p14:tracePt t="28358" x="7343775" y="3309938"/>
          <p14:tracePt t="28366" x="7375525" y="3252788"/>
          <p14:tracePt t="28374" x="7415213" y="3205163"/>
          <p14:tracePt t="28382" x="7446963" y="3189288"/>
          <p14:tracePt t="28390" x="7486650" y="3133725"/>
          <p14:tracePt t="28400" x="7527925" y="3109913"/>
          <p14:tracePt t="28406" x="7543800" y="3078163"/>
          <p14:tracePt t="28414" x="7551738" y="3070225"/>
          <p14:tracePt t="28422" x="7575550" y="3054350"/>
          <p14:tracePt t="28430" x="7583488" y="3054350"/>
          <p14:tracePt t="28438" x="7591425" y="3046413"/>
          <p14:tracePt t="28662" x="7591425" y="3054350"/>
          <p14:tracePt t="28668" x="7591425" y="3062288"/>
          <p14:tracePt t="28676" x="7591425" y="3078163"/>
          <p14:tracePt t="28684" x="7591425" y="3094038"/>
          <p14:tracePt t="28692" x="7591425" y="3101975"/>
          <p14:tracePt t="28700" x="7583488" y="3109913"/>
          <p14:tracePt t="28708" x="7567613" y="3133725"/>
          <p14:tracePt t="28718" x="7551738" y="3157538"/>
          <p14:tracePt t="28724" x="7543800" y="3173413"/>
          <p14:tracePt t="28742" x="7519988" y="3189288"/>
          <p14:tracePt t="28750" x="7504113" y="3213100"/>
          <p14:tracePt t="28756" x="7486650" y="3221038"/>
          <p14:tracePt t="28764" x="7486650" y="3228975"/>
          <p14:tracePt t="28932" x="7486650" y="3236913"/>
          <p14:tracePt t="28972" x="7496175" y="3236913"/>
          <p14:tracePt t="28996" x="7504113" y="3252788"/>
          <p14:tracePt t="29012" x="7512050" y="3252788"/>
          <p14:tracePt t="29024" x="7527925" y="3270250"/>
          <p14:tracePt t="29030" x="7535863" y="3278188"/>
          <p14:tracePt t="29038" x="7543800" y="3302000"/>
          <p14:tracePt t="29052" x="7551738" y="3317875"/>
          <p14:tracePt t="29056" x="7567613" y="3341688"/>
          <p14:tracePt t="29064" x="7583488" y="3357563"/>
          <p14:tracePt t="29072" x="7591425" y="3397250"/>
          <p14:tracePt t="29080" x="7607300" y="3429000"/>
          <p14:tracePt t="29088" x="7615238" y="3460750"/>
          <p14:tracePt t="29096" x="7623175" y="3492500"/>
          <p14:tracePt t="29104" x="7631113" y="3508375"/>
          <p14:tracePt t="29112" x="7631113" y="3532188"/>
          <p14:tracePt t="29120" x="7646988" y="3540125"/>
          <p14:tracePt t="29168" x="7646988" y="3548063"/>
          <p14:tracePt t="29184" x="7654925" y="3556000"/>
          <p14:tracePt t="29200" x="7654925" y="3571875"/>
          <p14:tracePt t="29208" x="7662863" y="3579813"/>
          <p14:tracePt t="29224" x="7662863" y="3587750"/>
          <p14:tracePt t="29240" x="7662863" y="3595688"/>
          <p14:tracePt t="29271" x="7662863" y="3613150"/>
          <p14:tracePt t="29302" x="7662863" y="3621088"/>
          <p14:tracePt t="29330" x="7646988" y="3629025"/>
          <p14:tracePt t="29762" x="7639050" y="3629025"/>
          <p14:tracePt t="29786" x="7639050" y="3636963"/>
          <p14:tracePt t="29792" x="7631113" y="3636963"/>
          <p14:tracePt t="29834" x="7623175" y="3652838"/>
          <p14:tracePt t="30228" x="7607300" y="3652838"/>
          <p14:tracePt t="30272" x="7599363" y="3652838"/>
          <p14:tracePt t="30280" x="7599363" y="3644900"/>
          <p14:tracePt t="30288" x="7583488" y="3644900"/>
          <p14:tracePt t="30296" x="7551738" y="3636963"/>
          <p14:tracePt t="30304" x="7519988" y="3629025"/>
          <p14:tracePt t="30312" x="7486650" y="3605213"/>
          <p14:tracePt t="30320" x="7446963" y="3595688"/>
          <p14:tracePt t="30328" x="7431088" y="3587750"/>
          <p14:tracePt t="30336" x="7399338" y="3563938"/>
          <p14:tracePt t="30344" x="7383463" y="3556000"/>
          <p14:tracePt t="30353" x="7351713" y="3532188"/>
          <p14:tracePt t="30360" x="7343775" y="3524250"/>
          <p14:tracePt t="30372" x="7327900" y="3524250"/>
          <p14:tracePt t="30380" x="7327900" y="3516313"/>
          <p14:tracePt t="30388" x="7327900" y="3508375"/>
          <p14:tracePt t="30502" x="7335838" y="3508375"/>
          <p14:tracePt t="30518" x="7343775" y="3508375"/>
          <p14:tracePt t="30526" x="7343775" y="3516313"/>
          <p14:tracePt t="30542" x="7351713" y="3516313"/>
          <p14:tracePt t="30558" x="7367588" y="3516313"/>
          <p14:tracePt t="30574" x="7375525" y="3516313"/>
          <p14:tracePt t="30592" x="7383463" y="3516313"/>
          <p14:tracePt t="30598" x="7383463" y="3508375"/>
          <p14:tracePt t="30606" x="7391400" y="3508375"/>
          <p14:tracePt t="30768" x="7407275" y="3508375"/>
          <p14:tracePt t="30878" x="7391400" y="3492500"/>
          <p14:tracePt t="30884" x="7383463" y="3492500"/>
          <p14:tracePt t="30892" x="7351713" y="3492500"/>
          <p14:tracePt t="30900" x="7319963" y="3484563"/>
          <p14:tracePt t="30908" x="7264400" y="3484563"/>
          <p14:tracePt t="30916" x="7224713" y="3484563"/>
          <p14:tracePt t="30924" x="7169150" y="3484563"/>
          <p14:tracePt t="30932" x="7119938" y="3484563"/>
          <p14:tracePt t="30940" x="7072313" y="3492500"/>
          <p14:tracePt t="30950" x="7032625" y="3492500"/>
          <p14:tracePt t="30956" x="6969125" y="3508375"/>
          <p14:tracePt t="30964" x="6913563" y="3516313"/>
          <p14:tracePt t="30974" x="6865938" y="3532188"/>
          <p14:tracePt t="30984" x="6826250" y="3540125"/>
          <p14:tracePt t="30992" x="6729413" y="3548063"/>
          <p14:tracePt t="31003" x="6689725" y="3556000"/>
          <p14:tracePt t="31010" x="6650038" y="3571875"/>
          <p14:tracePt t="31018" x="6610350" y="3571875"/>
          <p14:tracePt t="31038" x="6515100" y="3587750"/>
          <p14:tracePt t="31046" x="6442075" y="3587750"/>
          <p14:tracePt t="31054" x="6402388" y="3587750"/>
          <p14:tracePt t="31062" x="6362700" y="3587750"/>
          <p14:tracePt t="31071" x="6323013" y="3587750"/>
          <p14:tracePt t="31078" x="6291263" y="3587750"/>
          <p14:tracePt t="31087" x="6243638" y="3587750"/>
          <p14:tracePt t="31094" x="6196013" y="3587750"/>
          <p14:tracePt t="31103" x="6148388" y="3587750"/>
          <p14:tracePt t="31110" x="6091238" y="3587750"/>
          <p14:tracePt t="31118" x="6075363" y="3587750"/>
          <p14:tracePt t="31126" x="6027738" y="3587750"/>
          <p14:tracePt t="31134" x="5988050" y="3587750"/>
          <p14:tracePt t="31142" x="5964238" y="3571875"/>
          <p14:tracePt t="31150" x="5932488" y="3571875"/>
          <p14:tracePt t="31158" x="5916613" y="3571875"/>
          <p14:tracePt t="31166" x="5908675" y="3571875"/>
          <p14:tracePt t="31174" x="5884863" y="3571875"/>
          <p14:tracePt t="31182" x="5876925" y="3571875"/>
          <p14:tracePt t="31190" x="5868988" y="3571875"/>
          <p14:tracePt t="31198" x="5853113" y="3571875"/>
          <p14:tracePt t="31206" x="5845175" y="3571875"/>
          <p14:tracePt t="31214" x="5829300" y="3571875"/>
          <p14:tracePt t="31222" x="5813425" y="3571875"/>
          <p14:tracePt t="31230" x="5797550" y="3571875"/>
          <p14:tracePt t="31238" x="5757863" y="3563938"/>
          <p14:tracePt t="31248" x="5724525" y="3563938"/>
          <p14:tracePt t="31256" x="5668963" y="3556000"/>
          <p14:tracePt t="31262" x="5637213" y="3548063"/>
          <p14:tracePt t="31270" x="5557838" y="3532188"/>
          <p14:tracePt t="31280" x="5518150" y="3532188"/>
          <p14:tracePt t="31288" x="5446713" y="3524250"/>
          <p14:tracePt t="31296" x="5430838" y="3524250"/>
          <p14:tracePt t="31304" x="5407025" y="3524250"/>
          <p14:tracePt t="31312" x="5397500" y="3524250"/>
          <p14:tracePt t="31524" x="5414963" y="3524250"/>
          <p14:tracePt t="31532" x="5422900" y="3532188"/>
          <p14:tracePt t="31542" x="5462588" y="3540125"/>
          <p14:tracePt t="31550" x="5502275" y="3556000"/>
          <p14:tracePt t="31556" x="5549900" y="3571875"/>
          <p14:tracePt t="31564" x="5629275" y="3595688"/>
          <p14:tracePt t="31574" x="5692775" y="3613150"/>
          <p14:tracePt t="31582" x="5740400" y="3629025"/>
          <p14:tracePt t="31590" x="5781675" y="3652838"/>
          <p14:tracePt t="31606" x="5797550" y="3660775"/>
          <p14:tracePt t="31614" x="5829300" y="3716338"/>
          <p14:tracePt t="31622" x="5837238" y="3740150"/>
          <p14:tracePt t="31630" x="5853113" y="3779838"/>
          <p14:tracePt t="31638" x="5868988" y="3819525"/>
          <p14:tracePt t="31646" x="5876925" y="3859213"/>
          <p14:tracePt t="31654" x="5900738" y="3906838"/>
          <p14:tracePt t="31662" x="5932488" y="3948113"/>
          <p14:tracePt t="31671" x="5948363" y="3995738"/>
          <p14:tracePt t="31678" x="5980113" y="4027488"/>
          <p14:tracePt t="31687" x="5988050" y="4051300"/>
          <p14:tracePt t="31694" x="6011863" y="4075113"/>
          <p14:tracePt t="31702" x="6027738" y="4106863"/>
          <p14:tracePt t="31710" x="6051550" y="4130675"/>
          <p14:tracePt t="31718" x="6059488" y="4154488"/>
          <p14:tracePt t="31726" x="6075363" y="4178300"/>
          <p14:tracePt t="31734" x="6100763" y="4194175"/>
          <p14:tracePt t="31742" x="6108700" y="4217988"/>
          <p14:tracePt t="31750" x="6140450" y="4249738"/>
          <p14:tracePt t="31758" x="6172200" y="4273550"/>
          <p14:tracePt t="31766" x="6211888" y="4306888"/>
          <p14:tracePt t="31774" x="6235700" y="4338638"/>
          <p14:tracePt t="31782" x="6267450" y="4378325"/>
          <p14:tracePt t="31794" x="6299200" y="4410075"/>
          <p14:tracePt t="31803" x="6346825" y="4457700"/>
          <p14:tracePt t="31810" x="6370638" y="4497388"/>
          <p14:tracePt t="31820" x="6386513" y="4513263"/>
          <p14:tracePt t="31828" x="6410325" y="4545013"/>
          <p14:tracePt t="31836" x="6418263" y="4552950"/>
          <p14:tracePt t="31848" x="6418263" y="4568825"/>
          <p14:tracePt t="31960" x="6426200" y="4576763"/>
          <p14:tracePt t="31994" x="6426200" y="4584700"/>
          <p14:tracePt t="32008" x="6434138" y="4584700"/>
          <p14:tracePt t="32178" x="6451600" y="4584700"/>
          <p14:tracePt t="32194" x="6459538" y="4584700"/>
          <p14:tracePt t="32202" x="6467475" y="4584700"/>
          <p14:tracePt t="32210" x="6475413" y="4584700"/>
          <p14:tracePt t="32218" x="6499225" y="4584700"/>
          <p14:tracePt t="32226" x="6515100" y="4584700"/>
          <p14:tracePt t="32234" x="6530975" y="4584700"/>
          <p14:tracePt t="32242" x="6546850" y="4584700"/>
          <p14:tracePt t="32250" x="6570663" y="4584700"/>
          <p14:tracePt t="32258" x="6578600" y="4584700"/>
          <p14:tracePt t="32266" x="6586538" y="4584700"/>
          <p14:tracePt t="32304" x="6586538" y="4592638"/>
          <p14:tracePt t="32310" x="6594475" y="4592638"/>
          <p14:tracePt t="32318" x="6594475" y="4608513"/>
          <p14:tracePt t="32326" x="6610350" y="4616450"/>
          <p14:tracePt t="32334" x="6610350" y="4624388"/>
          <p14:tracePt t="32346" x="6618288" y="4649788"/>
          <p14:tracePt t="32356" x="6634163" y="4665663"/>
          <p14:tracePt t="32362" x="6657975" y="4689475"/>
          <p14:tracePt t="32372" x="6673850" y="4705350"/>
          <p14:tracePt t="32380" x="6689725" y="4729163"/>
          <p14:tracePt t="32386" x="6705600" y="4745038"/>
          <p14:tracePt t="32394" x="6729413" y="4752975"/>
          <p14:tracePt t="32405" x="6745288" y="4776788"/>
          <p14:tracePt t="32412" x="6769100" y="4792663"/>
          <p14:tracePt t="32421" x="6794500" y="4816475"/>
          <p14:tracePt t="32428" x="6810375" y="4824413"/>
          <p14:tracePt t="32436" x="6826250" y="4832350"/>
          <p14:tracePt t="32444" x="6850063" y="4832350"/>
          <p14:tracePt t="32453" x="6873875" y="4848225"/>
          <p14:tracePt t="32460" x="6897688" y="4856163"/>
          <p14:tracePt t="32468" x="6929438" y="4864100"/>
          <p14:tracePt t="32476" x="6953250" y="4872038"/>
          <p14:tracePt t="32484" x="6985000" y="4872038"/>
          <p14:tracePt t="32492" x="7016750" y="4887913"/>
          <p14:tracePt t="32500" x="7032625" y="4895850"/>
          <p14:tracePt t="32508" x="7064375" y="4895850"/>
          <p14:tracePt t="32516" x="7072313" y="4903788"/>
          <p14:tracePt t="32524" x="7088188" y="4903788"/>
          <p14:tracePt t="32532" x="7096125" y="4911725"/>
          <p14:tracePt t="32586" x="7104063" y="4927600"/>
          <p14:tracePt t="32608" x="7112000" y="4927600"/>
          <p14:tracePt t="32624" x="7127875" y="4927600"/>
          <p14:tracePt t="32640" x="7135813" y="4927600"/>
          <p14:tracePt t="32658" x="7135813" y="4919663"/>
          <p14:tracePt t="32666" x="7145338" y="4919663"/>
          <p14:tracePt t="32682" x="7145338" y="4903788"/>
          <p14:tracePt t="32690" x="7153275" y="4872038"/>
          <p14:tracePt t="32698" x="7153275" y="4848225"/>
          <p14:tracePt t="32706" x="7153275" y="4832350"/>
          <p14:tracePt t="32714" x="7153275" y="4800600"/>
          <p14:tracePt t="32722" x="7153275" y="4784725"/>
          <p14:tracePt t="32730" x="7153275" y="4768850"/>
          <p14:tracePt t="32738" x="7145338" y="4745038"/>
          <p14:tracePt t="32746" x="7127875" y="4721225"/>
          <p14:tracePt t="32754" x="7119938" y="4713288"/>
          <p14:tracePt t="32762" x="7112000" y="4689475"/>
          <p14:tracePt t="32770" x="7104063" y="4681538"/>
          <p14:tracePt t="32778" x="7104063" y="4673600"/>
          <p14:tracePt t="32787" x="7088188" y="4649788"/>
          <p14:tracePt t="32794" x="7088188" y="4641850"/>
          <p14:tracePt t="32803" x="7088188" y="4624388"/>
          <p14:tracePt t="32810" x="7088188" y="4608513"/>
          <p14:tracePt t="32818" x="7088188" y="4600575"/>
          <p14:tracePt t="32826" x="7088188" y="4592638"/>
          <p14:tracePt t="32842" x="7088188" y="4568825"/>
          <p14:tracePt t="32850" x="7104063" y="4529138"/>
          <p14:tracePt t="32858" x="7127875" y="4505325"/>
          <p14:tracePt t="32866" x="7145338" y="4473575"/>
          <p14:tracePt t="32874" x="7153275" y="4465638"/>
          <p14:tracePt t="32882" x="7177088" y="4425950"/>
          <p14:tracePt t="32890" x="7208838" y="4394200"/>
          <p14:tracePt t="32898" x="7224713" y="4354513"/>
          <p14:tracePt t="32908" x="7248525" y="4346575"/>
          <p14:tracePt t="32914" x="7272338" y="4306888"/>
          <p14:tracePt t="32922" x="7296150" y="4281488"/>
          <p14:tracePt t="32930" x="7304088" y="4265613"/>
          <p14:tracePt t="32938" x="7327900" y="4241800"/>
          <p14:tracePt t="32948" x="7335838" y="4233863"/>
          <p14:tracePt t="32956" x="7343775" y="4210050"/>
          <p14:tracePt t="32964" x="7351713" y="4202113"/>
          <p14:tracePt t="32972" x="7375525" y="4194175"/>
          <p14:tracePt t="32980" x="7383463" y="4186238"/>
          <p14:tracePt t="32988" x="7407275" y="4154488"/>
          <p14:tracePt t="32996" x="7415213" y="4146550"/>
          <p14:tracePt t="33004" x="7431088" y="4122738"/>
          <p14:tracePt t="33012" x="7454900" y="4114800"/>
          <p14:tracePt t="33021" x="7470775" y="4090988"/>
          <p14:tracePt t="33036" x="7535863" y="4067175"/>
          <p14:tracePt t="33044" x="7543800" y="4051300"/>
          <p14:tracePt t="33053" x="7575550" y="4043363"/>
          <p14:tracePt t="33060" x="7623175" y="4035425"/>
          <p14:tracePt t="33071" x="7646988" y="4035425"/>
          <p14:tracePt t="33076" x="7670800" y="4035425"/>
          <p14:tracePt t="33084" x="7750175" y="4035425"/>
          <p14:tracePt t="33092" x="7789863" y="4035425"/>
          <p14:tracePt t="33100" x="7829550" y="4035425"/>
          <p14:tracePt t="33108" x="7934325" y="4035425"/>
          <p14:tracePt t="33116" x="7981950" y="4051300"/>
          <p14:tracePt t="33124" x="8045450" y="4051300"/>
          <p14:tracePt t="33132" x="8140700" y="4051300"/>
          <p14:tracePt t="33140" x="8180388" y="4051300"/>
          <p14:tracePt t="33148" x="8221663" y="4051300"/>
          <p14:tracePt t="33156" x="8261350" y="4051300"/>
          <p14:tracePt t="33164" x="8308975" y="4051300"/>
          <p14:tracePt t="33176" x="8340725" y="4043363"/>
          <p14:tracePt t="33184" x="8388350" y="4035425"/>
          <p14:tracePt t="33192" x="8420100" y="4035425"/>
          <p14:tracePt t="33203" x="8451850" y="4035425"/>
          <p14:tracePt t="33208" x="8491538" y="4035425"/>
          <p14:tracePt t="33216" x="8580438" y="4035425"/>
          <p14:tracePt t="33224" x="8620125" y="4035425"/>
          <p14:tracePt t="33232" x="8731250" y="4059238"/>
          <p14:tracePt t="33242" x="8778875" y="4059238"/>
          <p14:tracePt t="33250" x="8883650" y="4075113"/>
          <p14:tracePt t="33258" x="8978900" y="4106863"/>
          <p14:tracePt t="33266" x="9082088" y="4130675"/>
          <p14:tracePt t="33274" x="9177338" y="4154488"/>
          <p14:tracePt t="33282" x="9242425" y="4178300"/>
          <p14:tracePt t="33290" x="9345613" y="4217988"/>
          <p14:tracePt t="33298" x="9456738" y="4257675"/>
          <p14:tracePt t="33306" x="9504363" y="4273550"/>
          <p14:tracePt t="33314" x="9601200" y="4330700"/>
          <p14:tracePt t="33326" x="9696450" y="4370388"/>
          <p14:tracePt t="33334" x="9783763" y="4418013"/>
          <p14:tracePt t="33342" x="9839325" y="4433888"/>
          <p14:tracePt t="33350" x="9902825" y="4465638"/>
          <p14:tracePt t="33358" x="9959975" y="4497388"/>
          <p14:tracePt t="33366" x="9967913" y="4505325"/>
          <p14:tracePt t="33374" x="9975850" y="4513263"/>
          <p14:tracePt t="33382" x="9983788" y="4529138"/>
          <p14:tracePt t="33392" x="9983788" y="4537075"/>
          <p14:tracePt t="33398" x="9999663" y="4545013"/>
          <p14:tracePt t="33406" x="9999663" y="4568825"/>
          <p14:tracePt t="33414" x="9999663" y="4592638"/>
          <p14:tracePt t="33422" x="9999663" y="4624388"/>
          <p14:tracePt t="33430" x="9999663" y="4657725"/>
          <p14:tracePt t="33438" x="9999663" y="4705350"/>
          <p14:tracePt t="33446" x="9999663" y="4752975"/>
          <p14:tracePt t="33454" x="9991725" y="4816475"/>
          <p14:tracePt t="33462" x="9983788" y="4887913"/>
          <p14:tracePt t="33471" x="9975850" y="4911725"/>
          <p14:tracePt t="33480" x="9959975" y="4992688"/>
          <p14:tracePt t="33488" x="9944100" y="5064125"/>
          <p14:tracePt t="33521" x="9894888" y="5302250"/>
          <p14:tracePt t="33528" x="9894888" y="5327650"/>
          <p14:tracePt t="33537" x="9894888" y="5375275"/>
          <p14:tracePt t="33544" x="9879013" y="5414963"/>
          <p14:tracePt t="33556" x="9879013" y="5430838"/>
          <p14:tracePt t="33564" x="9879013" y="5470525"/>
          <p14:tracePt t="33572" x="9871075" y="5510213"/>
          <p14:tracePt t="33580" x="9863138" y="5549900"/>
          <p14:tracePt t="33588" x="9855200" y="5581650"/>
          <p14:tracePt t="33596" x="9839325" y="5613400"/>
          <p14:tracePt t="33604" x="9791700" y="5702300"/>
          <p14:tracePt t="33612" x="9775825" y="5749925"/>
          <p14:tracePt t="33620" x="9720263" y="5829300"/>
          <p14:tracePt t="33628" x="9696450" y="5868988"/>
          <p14:tracePt t="33636" x="9664700" y="5924550"/>
          <p14:tracePt t="33646" x="9632950" y="5964238"/>
          <p14:tracePt t="33653" x="9601200" y="6005513"/>
          <p14:tracePt t="33660" x="9559925" y="6045200"/>
          <p14:tracePt t="33668" x="9536113" y="6084888"/>
          <p14:tracePt t="33676" x="9512300" y="6124575"/>
          <p14:tracePt t="33684" x="9480550" y="6164263"/>
          <p14:tracePt t="33692" x="9464675" y="6203950"/>
          <p14:tracePt t="33708" x="9456738" y="6243638"/>
          <p14:tracePt t="33716" x="9424988" y="6299200"/>
          <p14:tracePt t="33724" x="9424988" y="6307138"/>
          <p14:tracePt t="33732" x="9424988" y="6330950"/>
          <p14:tracePt t="33740" x="9417050" y="6338888"/>
          <p14:tracePt t="33748" x="9417050" y="6348413"/>
          <p14:tracePt t="33756" x="9417050" y="6364288"/>
          <p14:tracePt t="33766" x="9401175" y="6372225"/>
          <p14:tracePt t="33772" x="9401175" y="6380163"/>
          <p14:tracePt t="33780" x="9393238" y="6388100"/>
          <p14:tracePt t="33788" x="9385300" y="6403975"/>
          <p14:tracePt t="33798" x="9353550" y="6411913"/>
          <p14:tracePt t="33806" x="9345613" y="6419850"/>
          <p14:tracePt t="33814" x="9313863" y="6427788"/>
          <p14:tracePt t="33822" x="9305925" y="6443663"/>
          <p14:tracePt t="33830" x="9274175" y="6443663"/>
          <p14:tracePt t="33838" x="9258300" y="6443663"/>
          <p14:tracePt t="33846" x="9217025" y="6443663"/>
          <p14:tracePt t="33854" x="9193213" y="6443663"/>
          <p14:tracePt t="33862" x="9145588" y="6443663"/>
          <p14:tracePt t="33870" x="9113838" y="6443663"/>
          <p14:tracePt t="33878" x="9034463" y="6427788"/>
          <p14:tracePt t="33887" x="8994775" y="6427788"/>
          <p14:tracePt t="33894" x="8899525" y="6403975"/>
          <p14:tracePt t="33902" x="8826500" y="6388100"/>
          <p14:tracePt t="33912" x="8763000" y="6380163"/>
          <p14:tracePt t="33918" x="8675688" y="6356350"/>
          <p14:tracePt t="33926" x="8604250" y="6348413"/>
          <p14:tracePt t="33934" x="8540750" y="6323013"/>
          <p14:tracePt t="33942" x="8467725" y="6299200"/>
          <p14:tracePt t="33950" x="8404225" y="6275388"/>
          <p14:tracePt t="33958" x="8340725" y="6243638"/>
          <p14:tracePt t="33966" x="8269288" y="6203950"/>
          <p14:tracePt t="33974" x="8197850" y="6156325"/>
          <p14:tracePt t="33982" x="8124825" y="6116638"/>
          <p14:tracePt t="33990" x="8069263" y="6076950"/>
          <p14:tracePt t="33998" x="8021638" y="6037263"/>
          <p14:tracePt t="34006" x="7989888" y="6021388"/>
          <p14:tracePt t="34014" x="7942263" y="5980113"/>
          <p14:tracePt t="34022" x="7886700" y="5940425"/>
          <p14:tracePt t="34037" x="7839075" y="5884863"/>
          <p14:tracePt t="34040" x="7766050" y="5837238"/>
          <p14:tracePt t="34046" x="7742238" y="5821363"/>
          <p14:tracePt t="34055" x="7662863" y="5765800"/>
          <p14:tracePt t="34062" x="7591425" y="5710238"/>
          <p14:tracePt t="34072" x="7559675" y="5686425"/>
          <p14:tracePt t="34080" x="7486650" y="5637213"/>
          <p14:tracePt t="34088" x="7470775" y="5621338"/>
          <p14:tracePt t="34096" x="7423150" y="5589588"/>
          <p14:tracePt t="34104" x="7391400" y="5557838"/>
          <p14:tracePt t="34112" x="7383463" y="5549900"/>
          <p14:tracePt t="34121" x="7367588" y="5526088"/>
          <p14:tracePt t="34128" x="7367588" y="5510213"/>
          <p14:tracePt t="34136" x="7367588" y="5478463"/>
          <p14:tracePt t="34143" x="7359650" y="5462588"/>
          <p14:tracePt t="34153" x="7359650" y="5407025"/>
          <p14:tracePt t="34160" x="7359650" y="5383213"/>
          <p14:tracePt t="34176" x="7359650" y="5319713"/>
          <p14:tracePt t="34184" x="7351713" y="5191125"/>
          <p14:tracePt t="34192" x="7351713" y="5127625"/>
          <p14:tracePt t="34200" x="7351713" y="5064125"/>
          <p14:tracePt t="34208" x="7351713" y="4992688"/>
          <p14:tracePt t="34216" x="7351713" y="4911725"/>
          <p14:tracePt t="34224" x="7367588" y="4864100"/>
          <p14:tracePt t="34232" x="7367588" y="4768850"/>
          <p14:tracePt t="34240" x="7375525" y="4721225"/>
          <p14:tracePt t="34248" x="7391400" y="4641850"/>
          <p14:tracePt t="34256" x="7407275" y="4600575"/>
          <p14:tracePt t="34264" x="7423150" y="4552950"/>
          <p14:tracePt t="34272" x="7462838" y="4489450"/>
          <p14:tracePt t="34280" x="7496175" y="4449763"/>
          <p14:tracePt t="34288" x="7543800" y="4425950"/>
          <p14:tracePt t="34296" x="7591425" y="4386263"/>
          <p14:tracePt t="34306" x="7654925" y="4346575"/>
          <p14:tracePt t="34312" x="7734300" y="4306888"/>
          <p14:tracePt t="34321" x="7813675" y="4273550"/>
          <p14:tracePt t="34330" x="7902575" y="4241800"/>
          <p14:tracePt t="34338" x="7981950" y="4225925"/>
          <p14:tracePt t="34344" x="8061325" y="4202113"/>
          <p14:tracePt t="34353" x="8132763" y="4194175"/>
          <p14:tracePt t="34362" x="8172450" y="4186238"/>
          <p14:tracePt t="34370" x="8229600" y="4186238"/>
          <p14:tracePt t="34378" x="8293100" y="4186238"/>
          <p14:tracePt t="34387" x="8340725" y="4186238"/>
          <p14:tracePt t="34394" x="8380413" y="4186238"/>
          <p14:tracePt t="34402" x="8388350" y="4186238"/>
          <p14:tracePt t="34410" x="8412163" y="4186238"/>
          <p14:tracePt t="34418" x="8420100" y="4186238"/>
          <p14:tracePt t="34426" x="8428038" y="4186238"/>
          <p14:tracePt t="34486" x="8443913" y="4186238"/>
          <p14:tracePt t="34636" x="8451850" y="4170363"/>
          <p14:tracePt t="34644" x="8467725" y="4162425"/>
          <p14:tracePt t="34652" x="8467725" y="4154488"/>
          <p14:tracePt t="34660" x="8499475" y="4146550"/>
          <p14:tracePt t="34668" x="8523288" y="4130675"/>
          <p14:tracePt t="34676" x="8564563" y="4122738"/>
          <p14:tracePt t="34684" x="8580438" y="4114800"/>
          <p14:tracePt t="34692" x="8620125" y="4106863"/>
          <p14:tracePt t="34700" x="8651875" y="4090988"/>
          <p14:tracePt t="34708" x="8691563" y="4090988"/>
          <p14:tracePt t="34716" x="8723313" y="4090988"/>
          <p14:tracePt t="34724" x="8747125" y="4090988"/>
          <p14:tracePt t="34732" x="8786813" y="4090988"/>
          <p14:tracePt t="34742" x="8858250" y="4106863"/>
          <p14:tracePt t="34748" x="8923338" y="4130675"/>
          <p14:tracePt t="34756" x="8978900" y="4146550"/>
          <p14:tracePt t="34764" x="9050338" y="4178300"/>
          <p14:tracePt t="34772" x="9129713" y="4210050"/>
          <p14:tracePt t="34779" x="9209088" y="4233863"/>
          <p14:tracePt t="34788" x="9290050" y="4265613"/>
          <p14:tracePt t="34798" x="9377363" y="4298950"/>
          <p14:tracePt t="34804" x="9456738" y="4330700"/>
          <p14:tracePt t="34812" x="9496425" y="4338638"/>
          <p14:tracePt t="34820" x="9567863" y="4346575"/>
          <p14:tracePt t="34830" x="9640888" y="4354513"/>
          <p14:tracePt t="34840" x="9688513" y="4354513"/>
          <p14:tracePt t="34848" x="9728200" y="4354513"/>
          <p14:tracePt t="34856" x="9759950" y="4354513"/>
          <p14:tracePt t="34866" x="9783763" y="4354513"/>
          <p14:tracePt t="34872" x="9799638" y="4354513"/>
          <p14:tracePt t="34880" x="9815513" y="4346575"/>
          <p14:tracePt t="34888" x="9839325" y="4346575"/>
          <p14:tracePt t="34898" x="9847263" y="4330700"/>
          <p14:tracePt t="34906" x="9855200" y="4322763"/>
          <p14:tracePt t="34913" x="9863138" y="4322763"/>
          <p14:tracePt t="34921" x="9886950" y="4314825"/>
          <p14:tracePt t="34930" x="9894888" y="4306888"/>
          <p14:tracePt t="34938" x="9902825" y="4306888"/>
          <p14:tracePt t="34950" x="9918700" y="4291013"/>
          <p14:tracePt t="34958" x="9926638" y="4291013"/>
          <p14:tracePt t="34966" x="9926638" y="4281488"/>
          <p14:tracePt t="34982" x="9936163" y="4281488"/>
          <p14:tracePt t="35092" x="9944100" y="4281488"/>
          <p14:tracePt t="35430" x="9944100" y="4291013"/>
          <p14:tracePt t="35680" x="9959975" y="4291013"/>
          <p14:tracePt t="35694" x="9967913" y="4291013"/>
          <p14:tracePt t="35704" x="9983788" y="4291013"/>
          <p14:tracePt t="35712" x="10023475" y="4281488"/>
          <p14:tracePt t="35718" x="10055225" y="4273550"/>
          <p14:tracePt t="35726" x="10079038" y="4265613"/>
          <p14:tracePt t="35736" x="10102850" y="4241800"/>
          <p14:tracePt t="35744" x="10158413" y="4202113"/>
          <p14:tracePt t="35752" x="10182225" y="4186238"/>
          <p14:tracePt t="35760" x="10237788" y="4130675"/>
          <p14:tracePt t="35768" x="10302875" y="4051300"/>
          <p14:tracePt t="35776" x="10342563" y="4003675"/>
          <p14:tracePt t="35784" x="10406063" y="3930650"/>
          <p14:tracePt t="35792" x="10485438" y="3835400"/>
          <p14:tracePt t="35800" x="10533063" y="3756025"/>
          <p14:tracePt t="35808" x="10580688" y="3684588"/>
          <p14:tracePt t="35816" x="10645775" y="3595688"/>
          <p14:tracePt t="35824" x="10701338" y="3516313"/>
          <p14:tracePt t="35832" x="10756900" y="3436938"/>
          <p14:tracePt t="35840" x="10796588" y="3389313"/>
          <p14:tracePt t="35848" x="10844213" y="3294063"/>
          <p14:tracePt t="35856" x="10883900" y="3228975"/>
          <p14:tracePt t="35864" x="10915650" y="3173413"/>
          <p14:tracePt t="35872" x="10931525" y="3117850"/>
          <p14:tracePt t="35880" x="10971213" y="3046413"/>
          <p14:tracePt t="35888" x="11004550" y="2998788"/>
          <p14:tracePt t="35896" x="11020425" y="2951163"/>
          <p14:tracePt t="35904" x="11044238" y="2894013"/>
          <p14:tracePt t="35912" x="11060113" y="2814638"/>
          <p14:tracePt t="35920" x="11083925" y="2767013"/>
          <p14:tracePt t="35928" x="11099800" y="2719388"/>
          <p14:tracePt t="35936" x="11115675" y="2671763"/>
          <p14:tracePt t="35944" x="11131550" y="2608263"/>
          <p14:tracePt t="35953" x="11155363" y="2559050"/>
          <p14:tracePt t="35960" x="11163300" y="2527300"/>
          <p14:tracePt t="35970" x="11179175" y="2471738"/>
          <p14:tracePt t="35978" x="11202988" y="2408238"/>
          <p14:tracePt t="35986" x="11210925" y="2352675"/>
          <p14:tracePt t="35992" x="11234738" y="2289175"/>
          <p14:tracePt t="36000" x="11242675" y="2257425"/>
          <p14:tracePt t="36010" x="11258550" y="2200275"/>
          <p14:tracePt t="36018" x="11274425" y="2128838"/>
          <p14:tracePt t="36026" x="11282363" y="2097088"/>
          <p14:tracePt t="36038" x="11290300" y="2041525"/>
          <p14:tracePt t="36042" x="11314113" y="1993900"/>
          <p14:tracePt t="36050" x="11314113" y="1962150"/>
          <p14:tracePt t="36058" x="11331575" y="1914525"/>
          <p14:tracePt t="36066" x="11355388" y="1857375"/>
          <p14:tracePt t="36073" x="11363325" y="1841500"/>
          <p14:tracePt t="36082" x="11379200" y="1801813"/>
          <p14:tracePt t="36090" x="11395075" y="1778000"/>
          <p14:tracePt t="36098" x="11410950" y="1762125"/>
          <p14:tracePt t="36106" x="11418888" y="1738313"/>
          <p14:tracePt t="36114" x="11434763" y="1722438"/>
          <p14:tracePt t="36122" x="11442700" y="1698625"/>
          <p14:tracePt t="36132" x="11450638" y="1682750"/>
          <p14:tracePt t="36138" x="11450638" y="1674813"/>
          <p14:tracePt t="36146" x="11458575" y="1658938"/>
          <p14:tracePt t="36154" x="11458575" y="1651000"/>
          <p14:tracePt t="36162" x="11458575" y="1643063"/>
          <p14:tracePt t="36170" x="11458575" y="1635125"/>
          <p14:tracePt t="36312" x="11450638" y="1619250"/>
          <p14:tracePt t="36328" x="11434763" y="1619250"/>
          <p14:tracePt t="36336" x="11426825" y="1619250"/>
          <p14:tracePt t="36352" x="11418888" y="1619250"/>
          <p14:tracePt t="36360" x="11410950" y="1619250"/>
          <p14:tracePt t="36388" x="11395075" y="1619250"/>
          <p14:tracePt t="36406" x="11387138" y="1619250"/>
          <p14:tracePt t="36432" x="11379200" y="1619250"/>
          <p14:tracePt t="36464" x="11371263" y="1619250"/>
          <p14:tracePt t="36502" x="11355388" y="1619250"/>
          <p14:tracePt t="36534" x="11355388" y="1611313"/>
          <p14:tracePt t="36541" x="11347450" y="1603375"/>
          <p14:tracePt t="36548" x="11339513" y="1595438"/>
          <p14:tracePt t="36556" x="11331575" y="1579563"/>
          <p14:tracePt t="36564" x="11331575" y="1563688"/>
          <p14:tracePt t="36574" x="11314113" y="1555750"/>
          <p14:tracePt t="36582" x="11306175" y="1530350"/>
          <p14:tracePt t="36590" x="11298238" y="1514475"/>
          <p14:tracePt t="36598" x="11290300" y="1490663"/>
          <p14:tracePt t="36606" x="11290300" y="1482725"/>
          <p14:tracePt t="36618" x="11274425" y="1458913"/>
          <p14:tracePt t="36626" x="11274425" y="1443038"/>
          <p14:tracePt t="36634" x="11274425" y="1435100"/>
          <p14:tracePt t="36642" x="11274425" y="1411288"/>
          <p14:tracePt t="36650" x="11274425" y="1403350"/>
          <p14:tracePt t="36658" x="11274425" y="1395413"/>
          <p14:tracePt t="36666" x="11274425" y="1379538"/>
          <p14:tracePt t="36674" x="11274425" y="1371600"/>
          <p14:tracePt t="36682" x="11282363" y="1363663"/>
          <p14:tracePt t="36690" x="11290300" y="1355725"/>
          <p14:tracePt t="36706" x="11298238" y="1339850"/>
          <p14:tracePt t="36714" x="11314113" y="1339850"/>
          <p14:tracePt t="36722" x="11323638" y="1339850"/>
          <p14:tracePt t="36740" x="11331575" y="1339850"/>
          <p14:tracePt t="36754" x="11339513" y="1339850"/>
          <p14:tracePt t="36762" x="11355388" y="1339850"/>
          <p14:tracePt t="36770" x="11363325" y="1339850"/>
          <p14:tracePt t="36778" x="11371263" y="1347788"/>
          <p14:tracePt t="36787" x="11379200" y="1347788"/>
          <p14:tracePt t="36798" x="11403013" y="1363663"/>
          <p14:tracePt t="36806" x="11410950" y="1379538"/>
          <p14:tracePt t="36814" x="11418888" y="1387475"/>
          <p14:tracePt t="36822" x="11434763" y="1395413"/>
          <p14:tracePt t="36830" x="11450638" y="1419225"/>
          <p14:tracePt t="36838" x="11458575" y="1427163"/>
          <p14:tracePt t="36848" x="11474450" y="1435100"/>
          <p14:tracePt t="36862" x="11474450" y="1443038"/>
          <p14:tracePt t="36872" x="11482388" y="1458913"/>
          <p14:tracePt t="36880" x="11490325" y="1466850"/>
          <p14:tracePt t="36888" x="11490325" y="1474788"/>
          <p14:tracePt t="36896" x="11498263" y="1482725"/>
          <p14:tracePt t="36904" x="11498263" y="1498600"/>
          <p14:tracePt t="36921" x="11498263" y="1506538"/>
          <p14:tracePt t="36928" x="11498263" y="1522413"/>
          <p14:tracePt t="36936" x="11498263" y="1547813"/>
          <p14:tracePt t="36944" x="11498263" y="1563688"/>
          <p14:tracePt t="36953" x="11498263" y="1595438"/>
          <p14:tracePt t="36968" x="11498263" y="1619250"/>
          <p14:tracePt t="36976" x="11498263" y="1635125"/>
          <p14:tracePt t="36987" x="11498263" y="1666875"/>
          <p14:tracePt t="36992" x="11498263" y="1682750"/>
          <p14:tracePt t="37000" x="11490325" y="1714500"/>
          <p14:tracePt t="37012" x="11490325" y="1738313"/>
          <p14:tracePt t="37020" x="11474450" y="1754188"/>
          <p14:tracePt t="37037" x="11474450" y="1778000"/>
          <p14:tracePt t="37044" x="11474450" y="1785938"/>
          <p14:tracePt t="37053" x="11466513" y="1793875"/>
          <p14:tracePt t="37062" x="11466513" y="1801813"/>
          <p14:tracePt t="37076" x="11466513" y="1817688"/>
          <p14:tracePt t="37084" x="11458575" y="1817688"/>
          <p14:tracePt t="37092" x="11458575" y="1825625"/>
          <p14:tracePt t="37100" x="11458575" y="1833563"/>
          <p14:tracePt t="37116" x="11450638" y="1833563"/>
          <p14:tracePt t="37126" x="11450638" y="1841500"/>
          <p14:tracePt t="37134" x="11450638" y="1857375"/>
          <p14:tracePt t="37150" x="11434763" y="1857375"/>
          <p14:tracePt t="37158" x="11434763" y="1865313"/>
          <p14:tracePt t="37174" x="11426825" y="1865313"/>
          <p14:tracePt t="37190" x="11426825" y="1873250"/>
          <p14:tracePt t="37238" x="11418888" y="1873250"/>
          <p14:tracePt t="37262" x="11410950" y="1873250"/>
          <p14:tracePt t="37272" x="11395075" y="1873250"/>
          <p14:tracePt t="37286" x="11387138" y="1873250"/>
          <p14:tracePt t="37294" x="11379200" y="1873250"/>
          <p14:tracePt t="37302" x="11371263" y="1873250"/>
          <p14:tracePt t="37318" x="11355388" y="1857375"/>
          <p14:tracePt t="37326" x="11347450" y="1849438"/>
          <p14:tracePt t="37342" x="11339513" y="1849438"/>
          <p14:tracePt t="37350" x="11339513" y="1841500"/>
          <p14:tracePt t="37358" x="11331575" y="1833563"/>
          <p14:tracePt t="37366" x="11314113" y="1809750"/>
          <p14:tracePt t="37374" x="11314113" y="1801813"/>
          <p14:tracePt t="37382" x="11306175" y="1793875"/>
          <p14:tracePt t="37390" x="11290300" y="1762125"/>
          <p14:tracePt t="37400" x="11274425" y="1754188"/>
          <p14:tracePt t="37406" x="11274425" y="1730375"/>
          <p14:tracePt t="37414" x="11258550" y="1698625"/>
          <p14:tracePt t="37424" x="11250613" y="1690688"/>
          <p14:tracePt t="37476" x="11250613" y="1674813"/>
          <p14:tracePt t="37492" x="11226800" y="1603375"/>
          <p14:tracePt t="37500" x="11226800" y="1579563"/>
          <p14:tracePt t="37526" x="11226800" y="1595438"/>
          <p14:tracePt t="37532" x="11226800" y="1603375"/>
          <p14:tracePt t="37540" x="11234738" y="1635125"/>
          <p14:tracePt t="37548" x="11242675" y="1682750"/>
          <p14:tracePt t="37556" x="11258550" y="1746250"/>
          <p14:tracePt t="37564" x="11282363" y="1817688"/>
          <p14:tracePt t="37572" x="11314113" y="1898650"/>
          <p14:tracePt t="37580" x="11339513" y="1985963"/>
          <p14:tracePt t="37588" x="11371263" y="2081213"/>
          <p14:tracePt t="37596" x="11395075" y="2192338"/>
          <p14:tracePt t="37604" x="11410950" y="2312988"/>
          <p14:tracePt t="37612" x="11418888" y="2455863"/>
          <p14:tracePt t="37622" x="11418888" y="2511425"/>
          <p14:tracePt t="37628" x="11418888" y="2655888"/>
          <p14:tracePt t="37638" x="11418888" y="2798763"/>
          <p14:tracePt t="37643" x="11410950" y="2951163"/>
          <p14:tracePt t="37653" x="11387138" y="3030538"/>
          <p14:tracePt t="37660" x="11314113" y="3236913"/>
          <p14:tracePt t="37670" x="11266488" y="3357563"/>
          <p14:tracePt t="37678" x="11179175" y="3548063"/>
          <p14:tracePt t="37686" x="11107738" y="3676650"/>
          <p14:tracePt t="37692" x="10980738" y="3890963"/>
          <p14:tracePt t="37702" x="10899775" y="4027488"/>
          <p14:tracePt t="37710" x="10772775" y="4217988"/>
          <p14:tracePt t="37718" x="10693400" y="4338638"/>
          <p14:tracePt t="37726" x="10596563" y="4457700"/>
          <p14:tracePt t="37734" x="10509250" y="4545013"/>
          <p14:tracePt t="37742" x="10421938" y="4624388"/>
          <p14:tracePt t="37750" x="10350500" y="4697413"/>
          <p14:tracePt t="37758" x="10269538" y="4745038"/>
          <p14:tracePt t="37766" x="10221913" y="4792663"/>
          <p14:tracePt t="37774" x="10174288" y="4832350"/>
          <p14:tracePt t="37782" x="10118725" y="4887913"/>
          <p14:tracePt t="37790" x="10094913" y="4911725"/>
          <p14:tracePt t="37798" x="10055225" y="4951413"/>
          <p14:tracePt t="37806" x="10023475" y="4984750"/>
          <p14:tracePt t="37814" x="9975850" y="5024438"/>
          <p14:tracePt t="37822" x="9944100" y="5048250"/>
          <p14:tracePt t="37830" x="9902825" y="5072063"/>
          <p14:tracePt t="37838" x="9863138" y="5103813"/>
          <p14:tracePt t="37846" x="9791700" y="5151438"/>
          <p14:tracePt t="37854" x="9744075" y="5191125"/>
          <p14:tracePt t="37862" x="9696450" y="5222875"/>
          <p14:tracePt t="37871" x="9632950" y="5254625"/>
          <p14:tracePt t="37878" x="9585325" y="5294313"/>
          <p14:tracePt t="37886" x="9536113" y="5310188"/>
          <p14:tracePt t="37894" x="9496425" y="5343525"/>
          <p14:tracePt t="37902" x="9440863" y="5367338"/>
          <p14:tracePt t="37910" x="9417050" y="5367338"/>
          <p14:tracePt t="37921" x="9377363" y="5375275"/>
          <p14:tracePt t="37926" x="9321800" y="5375275"/>
          <p14:tracePt t="37934" x="9282113" y="5375275"/>
          <p14:tracePt t="37942" x="9258300" y="5375275"/>
          <p14:tracePt t="37953" x="9234488" y="5375275"/>
          <p14:tracePt t="37960" x="9217025" y="5367338"/>
          <p14:tracePt t="37968" x="9193213" y="5359400"/>
          <p14:tracePt t="37976" x="9185275" y="5359400"/>
          <p14:tracePt t="37988" x="9153525" y="5351463"/>
          <p14:tracePt t="37995" x="9137650" y="5327650"/>
          <p14:tracePt t="38004" x="9121775" y="5319713"/>
          <p14:tracePt t="38012" x="9113838" y="5302250"/>
          <p14:tracePt t="38021" x="9105900" y="5302250"/>
          <p14:tracePt t="38028" x="9105900" y="5278438"/>
          <p14:tracePt t="38036" x="9097963" y="5270500"/>
          <p14:tracePt t="38055" x="9082088" y="5230813"/>
          <p14:tracePt t="38060" x="9082088" y="5207000"/>
          <p14:tracePt t="38068" x="9082088" y="5199063"/>
          <p14:tracePt t="38076" x="9082088" y="5191125"/>
          <p14:tracePt t="38084" x="9082088" y="5167313"/>
          <p14:tracePt t="38092" x="9082088" y="5159375"/>
          <p14:tracePt t="38100" x="9090025" y="5143500"/>
          <p14:tracePt t="38108" x="9090025" y="5127625"/>
          <p14:tracePt t="38116" x="9097963" y="5119688"/>
          <p14:tracePt t="38132" x="9097963" y="5111750"/>
          <p14:tracePt t="38202" x="9105900" y="5111750"/>
          <p14:tracePt t="38208" x="9105900" y="5103813"/>
          <p14:tracePt t="38224" x="9121775" y="5087938"/>
          <p14:tracePt t="38232" x="9129713" y="5080000"/>
          <p14:tracePt t="38242" x="9129713" y="5072063"/>
          <p14:tracePt t="38250" x="9161463" y="5040313"/>
          <p14:tracePt t="38258" x="9169400" y="5032375"/>
          <p14:tracePt t="38266" x="9185275" y="5024438"/>
          <p14:tracePt t="38274" x="9201150" y="5008563"/>
          <p14:tracePt t="38282" x="9217025" y="4992688"/>
          <p14:tracePt t="38290" x="9242425" y="4984750"/>
          <p14:tracePt t="38298" x="9266238" y="4959350"/>
          <p14:tracePt t="38306" x="9290050" y="4951413"/>
          <p14:tracePt t="38314" x="9305925" y="4951413"/>
          <p14:tracePt t="38322" x="9329738" y="4943475"/>
          <p14:tracePt t="38329" x="9345613" y="4927600"/>
          <p14:tracePt t="38338" x="9377363" y="4919663"/>
          <p14:tracePt t="38346" x="9401175" y="4911725"/>
          <p14:tracePt t="38354" x="9464675" y="4887913"/>
          <p14:tracePt t="38364" x="9504363" y="4879975"/>
          <p14:tracePt t="38370" x="9544050" y="4872038"/>
          <p14:tracePt t="38380" x="9575800" y="4848225"/>
          <p14:tracePt t="38394" x="9617075" y="4840288"/>
          <p14:tracePt t="38400" x="9680575" y="4824413"/>
          <p14:tracePt t="38408" x="9696450" y="4824413"/>
          <p14:tracePt t="38414" x="9728200" y="4808538"/>
          <p14:tracePt t="38424" x="9736138" y="4808538"/>
          <p14:tracePt t="38429" x="9744075" y="4800600"/>
          <p14:tracePt t="38438" x="9759950" y="4800600"/>
          <p14:tracePt t="38450" x="9767888" y="4800600"/>
          <p14:tracePt t="38462" x="9775825" y="4800600"/>
          <p14:tracePt t="38470" x="9783763" y="4792663"/>
          <p14:tracePt t="38478" x="9799638" y="4792663"/>
          <p14:tracePt t="38486" x="9807575" y="4792663"/>
          <p14:tracePt t="38503" x="9807575" y="4784725"/>
          <p14:tracePt t="38536" x="9807575" y="4768850"/>
          <p14:tracePt t="38542" x="9815513" y="4768850"/>
          <p14:tracePt t="38553" x="9815513" y="4760913"/>
          <p14:tracePt t="38560" x="9815513" y="4745038"/>
          <p14:tracePt t="38568" x="9815513" y="4729163"/>
          <p14:tracePt t="38576" x="9815513" y="4681538"/>
          <p14:tracePt t="38584" x="9823450" y="4649788"/>
          <p14:tracePt t="38592" x="9823450" y="4600575"/>
          <p14:tracePt t="38600" x="9823450" y="4560888"/>
          <p14:tracePt t="38608" x="9823450" y="4529138"/>
          <p14:tracePt t="38616" x="9839325" y="4489450"/>
          <p14:tracePt t="38624" x="9847263" y="4441825"/>
          <p14:tracePt t="38632" x="9863138" y="4394200"/>
          <p14:tracePt t="38640" x="9879013" y="4370388"/>
          <p14:tracePt t="38647" x="9902825" y="4330700"/>
          <p14:tracePt t="38656" x="9926638" y="4291013"/>
          <p14:tracePt t="38664" x="9936163" y="4273550"/>
          <p14:tracePt t="38672" x="9959975" y="4233863"/>
          <p14:tracePt t="38680" x="9967913" y="4210050"/>
          <p14:tracePt t="38688" x="9983788" y="4170363"/>
          <p14:tracePt t="38696" x="10007600" y="4146550"/>
          <p14:tracePt t="38704" x="10015538" y="4122738"/>
          <p14:tracePt t="38712" x="10039350" y="4090988"/>
          <p14:tracePt t="38720" x="10047288" y="4083050"/>
          <p14:tracePt t="38728" x="10055225" y="4067175"/>
          <p14:tracePt t="38737" x="10063163" y="4067175"/>
          <p14:tracePt t="38744" x="10079038" y="4051300"/>
          <p14:tracePt t="38753" x="10086975" y="4051300"/>
          <p14:tracePt t="39858" x="10094913" y="4051300"/>
          <p14:tracePt t="39864" x="10102850" y="4051300"/>
          <p14:tracePt t="39874" x="10126663" y="4043363"/>
          <p14:tracePt t="39880" x="10142538" y="4043363"/>
          <p14:tracePt t="39888" x="10166350" y="4043363"/>
          <p14:tracePt t="39898" x="10174288" y="4035425"/>
          <p14:tracePt t="39904" x="10182225" y="4035425"/>
          <p14:tracePt t="39912" x="10206038" y="4027488"/>
          <p14:tracePt t="39920" x="10221913" y="4027488"/>
          <p14:tracePt t="39930" x="10237788" y="4027488"/>
          <p14:tracePt t="39938" x="10261600" y="4027488"/>
          <p14:tracePt t="39946" x="10287000" y="4027488"/>
          <p14:tracePt t="39954" x="10302875" y="4027488"/>
          <p14:tracePt t="39962" x="10334625" y="4027488"/>
          <p14:tracePt t="39971" x="10374313" y="4027488"/>
          <p14:tracePt t="39978" x="10406063" y="4035425"/>
          <p14:tracePt t="39987" x="10437813" y="4051300"/>
          <p14:tracePt t="39994" x="10461625" y="4059238"/>
          <p14:tracePt t="40003" x="10493375" y="4067175"/>
          <p14:tracePt t="40010" x="10517188" y="4075113"/>
          <p14:tracePt t="40018" x="10533063" y="4090988"/>
          <p14:tracePt t="40026" x="10541000" y="4098925"/>
          <p14:tracePt t="40172" x="10541000" y="4106863"/>
          <p14:tracePt t="40196" x="10541000" y="4114800"/>
          <p14:tracePt t="40212" x="10541000" y="4130675"/>
          <p14:tracePt t="40378" x="10556875" y="4122738"/>
          <p14:tracePt t="40396" x="10556875" y="4114800"/>
          <p14:tracePt t="40416" x="10556875" y="4106863"/>
          <p14:tracePt t="40423" x="10564813" y="4106863"/>
          <p14:tracePt t="40432" x="10564813" y="4090988"/>
          <p14:tracePt t="40488" x="10572750" y="4083050"/>
          <p14:tracePt t="40610" x="10572750" y="4090988"/>
          <p14:tracePt t="40618" x="10572750" y="4098925"/>
          <p14:tracePt t="40634" x="10572750" y="4106863"/>
          <p14:tracePt t="40642" x="10572750" y="4114800"/>
          <p14:tracePt t="40654" x="10572750" y="4130675"/>
          <p14:tracePt t="40662" x="10572750" y="4146550"/>
          <p14:tracePt t="40671" x="10572750" y="4170363"/>
          <p14:tracePt t="40678" x="10572750" y="4186238"/>
          <p14:tracePt t="40687" x="10572750" y="4210050"/>
          <p14:tracePt t="40694" x="10572750" y="4225925"/>
          <p14:tracePt t="40703" x="10572750" y="4249738"/>
          <p14:tracePt t="40710" x="10572750" y="4265613"/>
          <p14:tracePt t="40718" x="10572750" y="4273550"/>
          <p14:tracePt t="40726" x="10572750" y="4291013"/>
          <p14:tracePt t="40740" x="10556875" y="4291013"/>
          <p14:tracePt t="41332" x="10564813" y="4291013"/>
          <p14:tracePt t="41340" x="10596563" y="4291013"/>
          <p14:tracePt t="41348" x="10612438" y="4281488"/>
          <p14:tracePt t="41356" x="10645775" y="4265613"/>
          <p14:tracePt t="41364" x="10685463" y="4249738"/>
          <p14:tracePt t="41372" x="10733088" y="4241800"/>
          <p14:tracePt t="41380" x="10804525" y="4210050"/>
          <p14:tracePt t="41388" x="10860088" y="4194175"/>
          <p14:tracePt t="41396" x="10955338" y="4170363"/>
          <p14:tracePt t="41404" x="11044238" y="4146550"/>
          <p14:tracePt t="41412" x="11155363" y="4114800"/>
          <p14:tracePt t="41420" x="11234738" y="4090988"/>
          <p14:tracePt t="41428" x="11323638" y="4067175"/>
          <p14:tracePt t="41436" x="11418888" y="4035425"/>
          <p14:tracePt t="41444" x="11514138" y="3995738"/>
          <p14:tracePt t="41452" x="11601450" y="3963988"/>
          <p14:tracePt t="41462" x="11674475" y="3930650"/>
          <p14:tracePt t="41472" x="11769725" y="3906838"/>
          <p14:tracePt t="41480" x="11896725" y="3875088"/>
          <p14:tracePt t="41488" x="11968163" y="3851275"/>
          <p14:tracePt t="41496" x="12080875" y="3843338"/>
          <p14:tracePt t="41504" x="12152313" y="3827463"/>
          <p14:tracePt t="43664" x="11968163" y="4186238"/>
          <p14:tracePt t="43672" x="11809413" y="4225925"/>
          <p14:tracePt t="43680" x="11674475" y="4265613"/>
          <p14:tracePt t="43688" x="11593513" y="4298950"/>
          <p14:tracePt t="43696" x="11490325" y="4354513"/>
          <p14:tracePt t="43706" x="11418888" y="4394200"/>
          <p14:tracePt t="43714" x="11339513" y="4449763"/>
          <p14:tracePt t="43720" x="11258550" y="4497388"/>
          <p14:tracePt t="43728" x="11131550" y="4584700"/>
          <p14:tracePt t="43737" x="11036300" y="4649788"/>
          <p14:tracePt t="43744" x="10939463" y="4713288"/>
          <p14:tracePt t="43753" x="10852150" y="4776788"/>
          <p14:tracePt t="43760" x="10756900" y="4848225"/>
          <p14:tracePt t="43768" x="10661650" y="4903788"/>
          <p14:tracePt t="43776" x="10572750" y="4951413"/>
          <p14:tracePt t="43784" x="10493375" y="5008563"/>
          <p14:tracePt t="43792" x="10414000" y="5048250"/>
          <p14:tracePt t="43800" x="10374313" y="5064125"/>
          <p14:tracePt t="43808" x="10294938" y="5103813"/>
          <p14:tracePt t="43816" x="10221913" y="5135563"/>
          <p14:tracePt t="43858" x="9855200" y="5254625"/>
          <p14:tracePt t="43865" x="9815513" y="5270500"/>
          <p14:tracePt t="43874" x="9712325" y="5302250"/>
          <p14:tracePt t="43882" x="9664700" y="5327650"/>
          <p14:tracePt t="43890" x="9575800" y="5351463"/>
          <p14:tracePt t="43898" x="9472613" y="5383213"/>
          <p14:tracePt t="43910" x="9424988" y="5391150"/>
          <p14:tracePt t="43918" x="9321800" y="5422900"/>
          <p14:tracePt t="43930" x="9217025" y="5454650"/>
          <p14:tracePt t="43938" x="9113838" y="5470525"/>
          <p14:tracePt t="43946" x="9002713" y="5486400"/>
          <p14:tracePt t="43958" x="8955088" y="5486400"/>
          <p14:tracePt t="43966" x="8842375" y="5486400"/>
          <p14:tracePt t="43974" x="8723313" y="5486400"/>
          <p14:tracePt t="43982" x="8675688" y="5478463"/>
          <p14:tracePt t="43990" x="8588375" y="5470525"/>
          <p14:tracePt t="43998" x="8556625" y="5462588"/>
          <p14:tracePt t="44006" x="8483600" y="5446713"/>
          <p14:tracePt t="44014" x="8467725" y="5438775"/>
          <p14:tracePt t="44024" x="8443913" y="5438775"/>
          <p14:tracePt t="44038" x="8428038" y="5430838"/>
          <p14:tracePt t="44060" x="8420100" y="5430838"/>
          <p14:tracePt t="44094" x="8404225" y="5430838"/>
          <p14:tracePt t="44103" x="8396288" y="5422900"/>
          <p14:tracePt t="44110" x="8316913" y="5399088"/>
          <p14:tracePt t="44118" x="8301038" y="5399088"/>
          <p14:tracePt t="44128" x="8269288" y="5391150"/>
          <p14:tracePt t="44134" x="8237538" y="5391150"/>
          <p14:tracePt t="44142" x="8229600" y="5383213"/>
          <p14:tracePt t="44150" x="8197850" y="5383213"/>
          <p14:tracePt t="44160" x="8189913" y="5383213"/>
          <p14:tracePt t="44220" x="8180388" y="5383213"/>
          <p14:tracePt t="44228" x="8164513" y="5383213"/>
          <p14:tracePt t="44236" x="8140700" y="5367338"/>
          <p14:tracePt t="44244" x="8101013" y="5367338"/>
          <p14:tracePt t="44252" x="8061325" y="5367338"/>
          <p14:tracePt t="44260" x="8029575" y="5367338"/>
          <p14:tracePt t="44268" x="7981950" y="5367338"/>
          <p14:tracePt t="44276" x="7942263" y="5367338"/>
          <p14:tracePt t="44284" x="7862888" y="5359400"/>
          <p14:tracePt t="44292" x="7797800" y="5359400"/>
          <p14:tracePt t="44304" x="7726363" y="5359400"/>
          <p14:tracePt t="44312" x="7591425" y="5359400"/>
          <p14:tracePt t="44320" x="7512050" y="5359400"/>
          <p14:tracePt t="44328" x="7431088" y="5359400"/>
          <p14:tracePt t="44337" x="7383463" y="5359400"/>
          <p14:tracePt t="44343" x="7343775" y="5351463"/>
          <p14:tracePt t="44352" x="7319963" y="5351463"/>
          <p14:tracePt t="44368" x="7312025" y="5351463"/>
          <p14:tracePt t="44376" x="7312025" y="5343525"/>
          <p14:tracePt t="44388" x="7304088" y="5327650"/>
          <p14:tracePt t="44398" x="7304088" y="5319713"/>
          <p14:tracePt t="44406" x="7288213" y="5302250"/>
          <p14:tracePt t="44412" x="7280275" y="5270500"/>
          <p14:tracePt t="44420" x="7248525" y="5222875"/>
          <p14:tracePt t="44428" x="7232650" y="5183188"/>
          <p14:tracePt t="44438" x="7200900" y="5127625"/>
          <p14:tracePt t="44446" x="7185025" y="5087938"/>
          <p14:tracePt t="44454" x="7153275" y="5040313"/>
          <p14:tracePt t="44462" x="7127875" y="4992688"/>
          <p14:tracePt t="44471" x="7112000" y="4943475"/>
          <p14:tracePt t="44478" x="7088188" y="4887913"/>
          <p14:tracePt t="44486" x="7072313" y="4864100"/>
          <p14:tracePt t="44494" x="7064375" y="4800600"/>
          <p14:tracePt t="44502" x="7032625" y="4745038"/>
          <p14:tracePt t="44514" x="7008813" y="4681538"/>
          <p14:tracePt t="44522" x="6969125" y="4608513"/>
          <p14:tracePt t="44530" x="6945313" y="4545013"/>
          <p14:tracePt t="44538" x="6905625" y="4473575"/>
          <p14:tracePt t="44546" x="6881813" y="4433888"/>
          <p14:tracePt t="44554" x="6850063" y="4362450"/>
          <p14:tracePt t="44562" x="6834188" y="4291013"/>
          <p14:tracePt t="44571" x="6826250" y="4265613"/>
          <p14:tracePt t="44578" x="6810375" y="4186238"/>
          <p14:tracePt t="44586" x="6810375" y="4146550"/>
          <p14:tracePt t="44594" x="6802438" y="4067175"/>
          <p14:tracePt t="44603" x="6802438" y="3971925"/>
          <p14:tracePt t="44610" x="6802438" y="3922713"/>
          <p14:tracePt t="44618" x="6802438" y="3827463"/>
          <p14:tracePt t="44626" x="6802438" y="3787775"/>
          <p14:tracePt t="44634" x="6802438" y="3748088"/>
          <p14:tracePt t="44642" x="6802438" y="3668713"/>
          <p14:tracePt t="44650" x="6802438" y="3636963"/>
          <p14:tracePt t="44658" x="6818313" y="3571875"/>
          <p14:tracePt t="44671" x="6826250" y="3548063"/>
          <p14:tracePt t="44676" x="6865938" y="3484563"/>
          <p14:tracePt t="44682" x="6889750" y="3468688"/>
          <p14:tracePt t="44690" x="6913563" y="3444875"/>
          <p14:tracePt t="44698" x="6985000" y="3405188"/>
          <p14:tracePt t="44706" x="7016750" y="3389313"/>
          <p14:tracePt t="44714" x="7064375" y="3373438"/>
          <p14:tracePt t="44724" x="7145338" y="3349625"/>
          <p14:tracePt t="44732" x="7185025" y="3333750"/>
          <p14:tracePt t="44740" x="7224713" y="3325813"/>
          <p14:tracePt t="44750" x="7288213" y="3309938"/>
          <p14:tracePt t="44756" x="7312025" y="3309938"/>
          <p14:tracePt t="44764" x="7327900" y="3294063"/>
          <p14:tracePt t="44772" x="7343775" y="3286125"/>
          <p14:tracePt t="44780" x="7351713" y="3286125"/>
          <p14:tracePt t="45062" x="7367588" y="3286125"/>
          <p14:tracePt t="45078" x="7375525" y="3278188"/>
          <p14:tracePt t="45086" x="7383463" y="3278188"/>
          <p14:tracePt t="45094" x="7415213" y="3270250"/>
          <p14:tracePt t="45102" x="7431088" y="3270250"/>
          <p14:tracePt t="45110" x="7462838" y="3270250"/>
          <p14:tracePt t="45118" x="7496175" y="3270250"/>
          <p14:tracePt t="45126" x="7567613" y="3270250"/>
          <p14:tracePt t="45134" x="7615238" y="3270250"/>
          <p14:tracePt t="45142" x="7654925" y="3270250"/>
          <p14:tracePt t="45150" x="7742238" y="3278188"/>
          <p14:tracePt t="45158" x="7789863" y="3302000"/>
          <p14:tracePt t="45166" x="7902575" y="3333750"/>
          <p14:tracePt t="45174" x="7950200" y="3357563"/>
          <p14:tracePt t="45182" x="8013700" y="3381375"/>
          <p14:tracePt t="45190" x="8132763" y="3452813"/>
          <p14:tracePt t="45198" x="8189913" y="3492500"/>
          <p14:tracePt t="45206" x="8332788" y="3579813"/>
          <p14:tracePt t="45214" x="8412163" y="3621088"/>
          <p14:tracePt t="45222" x="8588375" y="3700463"/>
          <p14:tracePt t="45230" x="8683625" y="3740150"/>
          <p14:tracePt t="45238" x="8858250" y="3795713"/>
          <p14:tracePt t="45245" x="8947150" y="3827463"/>
          <p14:tracePt t="45254" x="9129713" y="3875088"/>
          <p14:tracePt t="45264" x="9217025" y="3898900"/>
          <p14:tracePt t="45272" x="9377363" y="3938588"/>
          <p14:tracePt t="45286" x="9456738" y="3948113"/>
          <p14:tracePt t="45296" x="9680575" y="3987800"/>
          <p14:tracePt t="45304" x="9815513" y="4019550"/>
          <p14:tracePt t="45312" x="9886950" y="4027488"/>
          <p14:tracePt t="45320" x="9959975" y="4035425"/>
          <p14:tracePt t="45328" x="10094913" y="4075113"/>
          <p14:tracePt t="45337" x="10166350" y="4098925"/>
          <p14:tracePt t="45344" x="10237788" y="4114800"/>
          <p14:tracePt t="45353" x="10398125" y="4154488"/>
          <p14:tracePt t="45360" x="10485438" y="4186238"/>
          <p14:tracePt t="45368" x="10685463" y="4249738"/>
          <p14:tracePt t="45376" x="10772775" y="4265613"/>
          <p14:tracePt t="45384" x="10955338" y="4314825"/>
          <p14:tracePt t="45392" x="11036300" y="4338638"/>
          <p14:tracePt t="45400" x="11202988" y="4370388"/>
          <p14:tracePt t="45410" x="11282363" y="4378325"/>
          <p14:tracePt t="45416" x="11371263" y="4386263"/>
          <p14:tracePt t="45424" x="11569700" y="4410075"/>
          <p14:tracePt t="45434" x="11682413" y="4410075"/>
          <p14:tracePt t="45440" x="11888788" y="4418013"/>
          <p14:tracePt t="45448" x="11999913" y="4418013"/>
          <p14:tracePt t="45456" x="12112625" y="4418013"/>
          <p14:tracePt t="47260" x="12080875" y="4505325"/>
          <p14:tracePt t="47270" x="11976100" y="4481513"/>
          <p14:tracePt t="47278" x="11952288" y="4481513"/>
          <p14:tracePt t="47287" x="11928475" y="4473575"/>
          <p14:tracePt t="47346" x="11920538" y="4473575"/>
          <p14:tracePt t="47362" x="11912600" y="4473575"/>
          <p14:tracePt t="47371" x="11896725" y="4473575"/>
          <p14:tracePt t="47378" x="11880850" y="4473575"/>
          <p14:tracePt t="47386" x="11872913" y="4465638"/>
          <p14:tracePt t="47394" x="11841163" y="4465638"/>
          <p14:tracePt t="47403" x="11801475" y="4449763"/>
          <p14:tracePt t="47410" x="11761788" y="4441825"/>
          <p14:tracePt t="47418" x="11722100" y="4441825"/>
          <p14:tracePt t="47426" x="11698288" y="4433888"/>
          <p14:tracePt t="47438" x="11649075" y="4425950"/>
          <p14:tracePt t="47446" x="11593513" y="4394200"/>
          <p14:tracePt t="47454" x="11561763" y="4394200"/>
          <p14:tracePt t="47462" x="11514138" y="4370388"/>
          <p14:tracePt t="47471" x="11458575" y="4354513"/>
          <p14:tracePt t="47478" x="11434763" y="4330700"/>
          <p14:tracePt t="47486" x="11371263" y="4322763"/>
          <p14:tracePt t="47494" x="11331575" y="4306888"/>
          <p14:tracePt t="47503" x="11258550" y="4291013"/>
          <p14:tracePt t="47510" x="11179175" y="4273550"/>
          <p14:tracePt t="47518" x="11139488" y="4273550"/>
          <p14:tracePt t="47526" x="11091863" y="4265613"/>
          <p14:tracePt t="47536" x="10996613" y="4249738"/>
          <p14:tracePt t="47544" x="10955338" y="4241800"/>
          <p14:tracePt t="47553" x="10860088" y="4233863"/>
          <p14:tracePt t="47560" x="10812463" y="4233863"/>
          <p14:tracePt t="47568" x="10725150" y="4210050"/>
          <p14:tracePt t="47576" x="10677525" y="4210050"/>
          <p14:tracePt t="47584" x="10580688" y="4202113"/>
          <p14:tracePt t="47592" x="10541000" y="4194175"/>
          <p14:tracePt t="47600" x="10493375" y="4186238"/>
          <p14:tracePt t="47608" x="10406063" y="4170363"/>
          <p14:tracePt t="47616" x="10342563" y="4162425"/>
          <p14:tracePt t="47624" x="10294938" y="4154488"/>
          <p14:tracePt t="47632" x="10158413" y="4146550"/>
          <p14:tracePt t="47640" x="10094913" y="4130675"/>
          <p14:tracePt t="47648" x="10023475" y="4122738"/>
          <p14:tracePt t="47656" x="9902825" y="4114800"/>
          <p14:tracePt t="47664" x="9863138" y="4106863"/>
          <p14:tracePt t="47672" x="9799638" y="4090988"/>
          <p14:tracePt t="47680" x="9736138" y="4083050"/>
          <p14:tracePt t="47688" x="9704388" y="4075113"/>
          <p14:tracePt t="47698" x="9688513" y="4067175"/>
          <p14:tracePt t="47704" x="9664700" y="4051300"/>
          <p14:tracePt t="47712" x="9656763" y="4043363"/>
          <p14:tracePt t="47721" x="9648825" y="4043363"/>
          <p14:tracePt t="47730" x="9648825" y="4035425"/>
          <p14:tracePt t="47737" x="9640888" y="4027488"/>
          <p14:tracePt t="47744" x="9617075" y="4011613"/>
          <p14:tracePt t="47752" x="9601200" y="4003675"/>
          <p14:tracePt t="47760" x="9544050" y="3987800"/>
          <p14:tracePt t="47768" x="9488488" y="3971925"/>
          <p14:tracePt t="47776" x="9440863" y="3963988"/>
          <p14:tracePt t="47786" x="9401175" y="3956050"/>
          <p14:tracePt t="47798" x="9345613" y="3948113"/>
          <p14:tracePt t="47806" x="9282113" y="3948113"/>
          <p14:tracePt t="47814" x="9258300" y="3948113"/>
          <p14:tracePt t="47822" x="9217025" y="3930650"/>
          <p14:tracePt t="47830" x="9201150" y="3930650"/>
          <p14:tracePt t="47838" x="9177338" y="3930650"/>
          <p14:tracePt t="47846" x="9169400" y="3930650"/>
          <p14:tracePt t="47910" x="9161463" y="3930650"/>
          <p14:tracePt t="47918" x="9145588" y="3930650"/>
          <p14:tracePt t="47926" x="9129713" y="3922713"/>
          <p14:tracePt t="47934" x="9121775" y="3922713"/>
          <p14:tracePt t="47942" x="9090025" y="3922713"/>
          <p14:tracePt t="47953" x="9058275" y="3914775"/>
          <p14:tracePt t="47958" x="9026525" y="3914775"/>
          <p14:tracePt t="47966" x="9010650" y="3906838"/>
          <p14:tracePt t="47974" x="8978900" y="3906838"/>
          <p14:tracePt t="47982" x="8947150" y="3890963"/>
          <p14:tracePt t="47990" x="8939213" y="3890963"/>
          <p14:tracePt t="48000" x="8923338" y="3883025"/>
          <p14:tracePt t="48010" x="8891588" y="3875088"/>
          <p14:tracePt t="48018" x="8858250" y="3851275"/>
          <p14:tracePt t="48026" x="8842375" y="3843338"/>
          <p14:tracePt t="48034" x="8802688" y="3827463"/>
          <p14:tracePt t="48053" x="8731250" y="3795713"/>
          <p14:tracePt t="48060" x="8707438" y="3771900"/>
          <p14:tracePt t="48066" x="8659813" y="3732213"/>
          <p14:tracePt t="48074" x="8643938" y="3716338"/>
          <p14:tracePt t="48084" x="8588375" y="3684588"/>
          <p14:tracePt t="48090" x="8564563" y="3668713"/>
          <p14:tracePt t="48098" x="8523288" y="3629025"/>
          <p14:tracePt t="48108" x="8507413" y="3613150"/>
          <p14:tracePt t="48116" x="8483600" y="3587750"/>
          <p14:tracePt t="48124" x="8467725" y="3563938"/>
          <p14:tracePt t="48132" x="8459788" y="3556000"/>
          <p14:tracePt t="48140" x="8459788" y="3524250"/>
          <p14:tracePt t="48148" x="8459788" y="3516313"/>
          <p14:tracePt t="48156" x="8459788" y="3492500"/>
          <p14:tracePt t="48164" x="8459788" y="3476625"/>
          <p14:tracePt t="48172" x="8459788" y="3452813"/>
          <p14:tracePt t="48180" x="8459788" y="3444875"/>
          <p14:tracePt t="48188" x="8467725" y="3413125"/>
          <p14:tracePt t="48196" x="8467725" y="3397250"/>
          <p14:tracePt t="48204" x="8475663" y="3373438"/>
          <p14:tracePt t="48212" x="8483600" y="3365500"/>
          <p14:tracePt t="48222" x="8507413" y="3325813"/>
          <p14:tracePt t="48228" x="8523288" y="3309938"/>
          <p14:tracePt t="48236" x="8531225" y="3286125"/>
          <p14:tracePt t="48244" x="8556625" y="3270250"/>
          <p14:tracePt t="48253" x="8588375" y="3213100"/>
          <p14:tracePt t="48260" x="8604250" y="3189288"/>
          <p14:tracePt t="48268" x="8628063" y="3165475"/>
          <p14:tracePt t="48276" x="8643938" y="3149600"/>
          <p14:tracePt t="48284" x="8667750" y="3125788"/>
          <p14:tracePt t="48292" x="8683625" y="3109913"/>
          <p14:tracePt t="48300" x="8723313" y="3078163"/>
          <p14:tracePt t="48308" x="8755063" y="3054350"/>
          <p14:tracePt t="48318" x="8786813" y="3046413"/>
          <p14:tracePt t="48324" x="8810625" y="3038475"/>
          <p14:tracePt t="48332" x="8850313" y="3014663"/>
          <p14:tracePt t="48340" x="8883650" y="3006725"/>
          <p14:tracePt t="48348" x="8923338" y="2998788"/>
          <p14:tracePt t="48356" x="9010650" y="2974975"/>
          <p14:tracePt t="48364" x="9066213" y="2959100"/>
          <p14:tracePt t="48374" x="9105900" y="2959100"/>
          <p14:tracePt t="48382" x="9185275" y="2935288"/>
          <p14:tracePt t="48398" x="9224963" y="2927350"/>
          <p14:tracePt t="48414" x="9290050" y="2919413"/>
          <p14:tracePt t="48422" x="9401175" y="2909888"/>
          <p14:tracePt t="48430" x="9440863" y="2909888"/>
          <p14:tracePt t="48438" x="9480550" y="2894013"/>
          <p14:tracePt t="48446" x="9551988" y="2894013"/>
          <p14:tracePt t="48454" x="9585325" y="2894013"/>
          <p14:tracePt t="48464" x="9625013" y="2894013"/>
          <p14:tracePt t="48470" x="9648825" y="2894013"/>
          <p14:tracePt t="48478" x="9712325" y="2886075"/>
          <p14:tracePt t="48487" x="9728200" y="2886075"/>
          <p14:tracePt t="48494" x="9759950" y="2886075"/>
          <p14:tracePt t="48502" x="9791700" y="2886075"/>
          <p14:tracePt t="48514" x="9807575" y="2886075"/>
          <p14:tracePt t="48522" x="9831388" y="2886075"/>
          <p14:tracePt t="48530" x="9871075" y="2886075"/>
          <p14:tracePt t="48538" x="9886950" y="2886075"/>
          <p14:tracePt t="48546" x="9918700" y="2886075"/>
          <p14:tracePt t="48554" x="9991725" y="2909888"/>
          <p14:tracePt t="48562" x="10031413" y="2919413"/>
          <p14:tracePt t="48570" x="10071100" y="2943225"/>
          <p14:tracePt t="48578" x="10110788" y="2959100"/>
          <p14:tracePt t="48586" x="10182225" y="2990850"/>
          <p14:tracePt t="48596" x="10206038" y="3014663"/>
          <p14:tracePt t="48604" x="10269538" y="3062288"/>
          <p14:tracePt t="48614" x="10287000" y="3078163"/>
          <p14:tracePt t="48624" x="10342563" y="3133725"/>
          <p14:tracePt t="48630" x="10366375" y="3149600"/>
          <p14:tracePt t="48638" x="10390188" y="3189288"/>
          <p14:tracePt t="48656" x="10398125" y="3213100"/>
          <p14:tracePt t="48664" x="10421938" y="3270250"/>
          <p14:tracePt t="48673" x="10421938" y="3294063"/>
          <p14:tracePt t="48680" x="10421938" y="3309938"/>
          <p14:tracePt t="48688" x="10421938" y="3317875"/>
          <p14:tracePt t="48696" x="10421938" y="3341688"/>
          <p14:tracePt t="48704" x="10406063" y="3381375"/>
          <p14:tracePt t="48712" x="10406063" y="3389313"/>
          <p14:tracePt t="48721" x="10398125" y="3413125"/>
          <p14:tracePt t="48728" x="10398125" y="3421063"/>
          <p14:tracePt t="48737" x="10382250" y="3452813"/>
          <p14:tracePt t="48744" x="10382250" y="3468688"/>
          <p14:tracePt t="48752" x="10374313" y="3476625"/>
          <p14:tracePt t="48760" x="10374313" y="3500438"/>
          <p14:tracePt t="48767" x="10366375" y="3516313"/>
          <p14:tracePt t="48776" x="10366375" y="3532188"/>
          <p14:tracePt t="48784" x="10358438" y="3571875"/>
          <p14:tracePt t="48792" x="10342563" y="3587750"/>
          <p14:tracePt t="48800" x="10342563" y="3613150"/>
          <p14:tracePt t="48808" x="10342563" y="3636963"/>
          <p14:tracePt t="48816" x="10334625" y="3660775"/>
          <p14:tracePt t="48824" x="10334625" y="3676650"/>
          <p14:tracePt t="48832" x="10326688" y="3700463"/>
          <p14:tracePt t="48840" x="10326688" y="3732213"/>
          <p14:tracePt t="48848" x="10318750" y="3740150"/>
          <p14:tracePt t="48858" x="10318750" y="3748088"/>
          <p14:tracePt t="48872" x="10302875" y="3756025"/>
          <p14:tracePt t="48880" x="10294938" y="3779838"/>
          <p14:tracePt t="48888" x="10279063" y="3787775"/>
          <p14:tracePt t="48896" x="10261600" y="3795713"/>
          <p14:tracePt t="48904" x="10253663" y="3795713"/>
          <p14:tracePt t="48912" x="10237788" y="3811588"/>
          <p14:tracePt t="48921" x="10213975" y="3819525"/>
          <p14:tracePt t="48930" x="10182225" y="3819525"/>
          <p14:tracePt t="48938" x="10166350" y="3827463"/>
          <p14:tracePt t="48946" x="10158413" y="3835400"/>
          <p14:tracePt t="48953" x="10134600" y="3835400"/>
          <p14:tracePt t="48960" x="10118725" y="3851275"/>
          <p14:tracePt t="48971" x="10102850" y="3851275"/>
          <p14:tracePt t="48978" x="10086975" y="3859213"/>
          <p14:tracePt t="48987" x="10079038" y="3867150"/>
          <p14:tracePt t="48994" x="10063163" y="3867150"/>
          <p14:tracePt t="49002" x="10047288" y="3875088"/>
          <p14:tracePt t="49010" x="10039350" y="3890963"/>
          <p14:tracePt t="49018" x="10023475" y="3898900"/>
          <p14:tracePt t="49026" x="10007600" y="3898900"/>
          <p14:tracePt t="49034" x="9983788" y="3906838"/>
          <p14:tracePt t="49052" x="9967913" y="3914775"/>
          <p14:tracePt t="49058" x="9944100" y="3914775"/>
          <p14:tracePt t="49066" x="9936163" y="3914775"/>
          <p14:tracePt t="49074" x="9936163" y="3930650"/>
          <p14:tracePt t="49082" x="9926638" y="3930650"/>
          <p14:tracePt t="49090" x="9918700" y="3930650"/>
          <p14:tracePt t="49098" x="9902825" y="3930650"/>
          <p14:tracePt t="49114" x="9894888" y="3930650"/>
          <p14:tracePt t="49122" x="9886950" y="3930650"/>
          <p14:tracePt t="49130" x="9863138" y="3938588"/>
          <p14:tracePt t="49138" x="9847263" y="3948113"/>
          <p14:tracePt t="49146" x="9823450" y="3948113"/>
          <p14:tracePt t="49154" x="9799638" y="3956050"/>
          <p14:tracePt t="49162" x="9775825" y="3971925"/>
          <p14:tracePt t="49170" x="9759950" y="3979863"/>
          <p14:tracePt t="49178" x="9744075" y="3987800"/>
          <p14:tracePt t="49187" x="9728200" y="3987800"/>
          <p14:tracePt t="49194" x="9704388" y="3995738"/>
          <p14:tracePt t="49214" x="9696450" y="3995738"/>
          <p14:tracePt t="49221" x="9680575" y="4011613"/>
          <p14:tracePt t="49228" x="9656763" y="4011613"/>
          <p14:tracePt t="49234" x="9648825" y="4019550"/>
          <p14:tracePt t="49244" x="9625013" y="4019550"/>
          <p14:tracePt t="49253" x="9617075" y="4019550"/>
          <p14:tracePt t="49260" x="9601200" y="4027488"/>
          <p14:tracePt t="49268" x="9575800" y="4027488"/>
          <p14:tracePt t="49284" x="9567863" y="4027488"/>
          <p14:tracePt t="49292" x="9559925" y="4027488"/>
          <p14:tracePt t="49300" x="9544050" y="4027488"/>
          <p14:tracePt t="49308" x="9536113" y="4027488"/>
          <p14:tracePt t="49316" x="9528175" y="4027488"/>
          <p14:tracePt t="49324" x="9520238" y="4027488"/>
          <p14:tracePt t="49348" x="9504363" y="4027488"/>
          <p14:tracePt t="49364" x="9496425" y="4027488"/>
          <p14:tracePt t="49374" x="9480550" y="4027488"/>
          <p14:tracePt t="49384" x="9464675" y="4027488"/>
          <p14:tracePt t="49392" x="9448800" y="4027488"/>
          <p14:tracePt t="49408" x="9424988" y="4027488"/>
          <p14:tracePt t="49416" x="9401175" y="4027488"/>
          <p14:tracePt t="49424" x="9385300" y="4027488"/>
          <p14:tracePt t="49432" x="9369425" y="4027488"/>
          <p14:tracePt t="49456" x="9361488" y="4011613"/>
          <p14:tracePt t="49472" x="9345613" y="4011613"/>
          <p14:tracePt t="49502" x="9337675" y="4011613"/>
          <p14:tracePt t="49522" x="9321800" y="4011613"/>
          <p14:tracePt t="49530" x="9305925" y="4011613"/>
          <p14:tracePt t="49538" x="9297988" y="4011613"/>
          <p14:tracePt t="49546" x="9282113" y="4011613"/>
          <p14:tracePt t="49554" x="9266238" y="4011613"/>
          <p14:tracePt t="49570" x="9258300" y="4019550"/>
          <p14:tracePt t="49577" x="9242425" y="4019550"/>
          <p14:tracePt t="49586" x="9224963" y="4019550"/>
          <p14:tracePt t="49602" x="9217025" y="4019550"/>
          <p14:tracePt t="49622" x="9209088" y="4019550"/>
          <p14:tracePt t="49630" x="9185275" y="4019550"/>
          <p14:tracePt t="49638" x="9169400" y="4011613"/>
          <p14:tracePt t="49646" x="9145588" y="4011613"/>
          <p14:tracePt t="49654" x="9137650" y="4011613"/>
          <p14:tracePt t="49662" x="9129713" y="4003675"/>
          <p14:tracePt t="49670" x="9121775" y="4003675"/>
          <p14:tracePt t="49678" x="9097963" y="4003675"/>
          <p14:tracePt t="49687" x="9090025" y="4003675"/>
          <p14:tracePt t="49694" x="9082088" y="4003675"/>
          <p14:tracePt t="49792" x="9082088" y="3995738"/>
          <p14:tracePt t="49888" x="9082088" y="3987800"/>
          <p14:tracePt t="49896" x="9105900" y="3971925"/>
          <p14:tracePt t="49904" x="9121775" y="3971925"/>
          <p14:tracePt t="49912" x="9153525" y="3963988"/>
          <p14:tracePt t="49922" x="9193213" y="3963988"/>
          <p14:tracePt t="49930" x="9242425" y="3963988"/>
          <p14:tracePt t="49938" x="9313863" y="3963988"/>
          <p14:tracePt t="49944" x="9393238" y="3956050"/>
          <p14:tracePt t="49952" x="9480550" y="3956050"/>
          <p14:tracePt t="49960" x="9585325" y="3956050"/>
          <p14:tracePt t="49968" x="9648825" y="3956050"/>
          <p14:tracePt t="49978" x="9759950" y="3956050"/>
          <p14:tracePt t="49984" x="9839325" y="3948113"/>
          <p14:tracePt t="49992" x="9959975" y="3948113"/>
          <p14:tracePt t="50000" x="10031413" y="3948113"/>
          <p14:tracePt t="50008" x="10102850" y="3948113"/>
          <p14:tracePt t="50016" x="10166350" y="3948113"/>
          <p14:tracePt t="50026" x="10261600" y="3930650"/>
          <p14:tracePt t="50032" x="10302875" y="3930650"/>
          <p14:tracePt t="50054" x="10390188" y="3922713"/>
          <p14:tracePt t="50058" x="10421938" y="3914775"/>
          <p14:tracePt t="50064" x="10445750" y="3914775"/>
          <p14:tracePt t="50074" x="10477500" y="3906838"/>
          <p14:tracePt t="50082" x="10525125" y="3890963"/>
          <p14:tracePt t="50090" x="10556875" y="3883025"/>
          <p14:tracePt t="50098" x="10620375" y="3883025"/>
          <p14:tracePt t="50106" x="10701338" y="3875088"/>
          <p14:tracePt t="50113" x="10788650" y="3875088"/>
          <p14:tracePt t="50122" x="10899775" y="3875088"/>
          <p14:tracePt t="50134" x="10947400" y="3875088"/>
          <p14:tracePt t="50142" x="11123613" y="3875088"/>
          <p14:tracePt t="50150" x="11242675" y="3875088"/>
          <p14:tracePt t="50158" x="11306175" y="3875088"/>
          <p14:tracePt t="50166" x="11418888" y="3875088"/>
          <p14:tracePt t="50174" x="11466513" y="3875088"/>
          <p14:tracePt t="50182" x="11561763" y="3875088"/>
          <p14:tracePt t="50190" x="11664950" y="3890963"/>
          <p14:tracePt t="50198" x="11706225" y="3898900"/>
          <p14:tracePt t="50210" x="11785600" y="3914775"/>
          <p14:tracePt t="50218" x="11864975" y="3938588"/>
          <p14:tracePt t="50226" x="11904663" y="3948113"/>
          <p14:tracePt t="50234" x="11991975" y="3971925"/>
          <p14:tracePt t="50242" x="12041188" y="3979863"/>
          <p14:tracePt t="50250" x="12144375" y="4011613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E1AFC-463D-43F6-BFE1-BBB22897F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16" y="195590"/>
            <a:ext cx="3001684" cy="148510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>
                <a:cs typeface="+mj-cs"/>
              </a:rPr>
              <a:t>Hardware Schematic</a:t>
            </a:r>
          </a:p>
        </p:txBody>
      </p:sp>
      <p:pic>
        <p:nvPicPr>
          <p:cNvPr id="716" name="Picture 715">
            <a:extLst>
              <a:ext uri="{FF2B5EF4-FFF2-40B4-BE49-F238E27FC236}">
                <a16:creationId xmlns:a16="http://schemas.microsoft.com/office/drawing/2014/main" id="{3D60EDE6-A172-41C0-B50B-5D67468B80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2047" y="0"/>
            <a:ext cx="8759953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05F6471-9DB7-4D44-AEDA-7566AAC500E4}"/>
              </a:ext>
            </a:extLst>
          </p:cNvPr>
          <p:cNvSpPr/>
          <p:nvPr/>
        </p:nvSpPr>
        <p:spPr>
          <a:xfrm>
            <a:off x="9407708" y="929985"/>
            <a:ext cx="2585575" cy="471055"/>
          </a:xfrm>
          <a:prstGeom prst="rect">
            <a:avLst/>
          </a:prstGeom>
          <a:solidFill>
            <a:srgbClr val="E71224">
              <a:alpha val="5000"/>
            </a:srgbClr>
          </a:solidFill>
          <a:ln w="18000">
            <a:solidFill>
              <a:srgbClr val="E712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n-US">
              <a:solidFill>
                <a:srgbClr val="E71224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263D99-86F4-48E5-8BFE-275AFB7A521C}"/>
              </a:ext>
            </a:extLst>
          </p:cNvPr>
          <p:cNvSpPr/>
          <p:nvPr/>
        </p:nvSpPr>
        <p:spPr>
          <a:xfrm>
            <a:off x="8328313" y="2862694"/>
            <a:ext cx="341167" cy="450273"/>
          </a:xfrm>
          <a:prstGeom prst="rect">
            <a:avLst/>
          </a:prstGeom>
          <a:solidFill>
            <a:srgbClr val="E71224">
              <a:alpha val="5000"/>
            </a:srgbClr>
          </a:solidFill>
          <a:ln w="18000">
            <a:solidFill>
              <a:srgbClr val="E712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n-US">
              <a:solidFill>
                <a:srgbClr val="E71224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FBEF76E-69EC-4554-B03D-A335A90A5996}"/>
              </a:ext>
            </a:extLst>
          </p:cNvPr>
          <p:cNvCxnSpPr>
            <a:cxnSpLocks/>
          </p:cNvCxnSpPr>
          <p:nvPr/>
        </p:nvCxnSpPr>
        <p:spPr>
          <a:xfrm flipH="1">
            <a:off x="8743951" y="3065318"/>
            <a:ext cx="101830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F4CD6EF-5F74-49F8-99FD-1C1745CB2649}"/>
              </a:ext>
            </a:extLst>
          </p:cNvPr>
          <p:cNvCxnSpPr>
            <a:cxnSpLocks/>
          </p:cNvCxnSpPr>
          <p:nvPr/>
        </p:nvCxnSpPr>
        <p:spPr>
          <a:xfrm flipH="1" flipV="1">
            <a:off x="9575223" y="1485105"/>
            <a:ext cx="363682" cy="13775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E018E8A-759A-4C11-BCA1-AFC73202CABB}"/>
              </a:ext>
            </a:extLst>
          </p:cNvPr>
          <p:cNvSpPr txBox="1"/>
          <p:nvPr/>
        </p:nvSpPr>
        <p:spPr>
          <a:xfrm>
            <a:off x="9790720" y="2862694"/>
            <a:ext cx="21078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MOSFETs for Power Management and Distribution Control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D6140E-6209-4496-BB95-E93B243810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80953" y="5637321"/>
            <a:ext cx="1619925" cy="122436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47BAD0B-21E2-44DC-8B6E-09D189AE0B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9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97"/>
    </mc:Choice>
    <mc:Fallback xmlns="">
      <p:transition spd="slow" advTm="9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E1AFC-463D-43F6-BFE1-BBB22897F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16" y="195590"/>
            <a:ext cx="3001684" cy="148510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>
                <a:cs typeface="+mj-cs"/>
              </a:rPr>
              <a:t>Hardware Schematic</a:t>
            </a:r>
          </a:p>
        </p:txBody>
      </p:sp>
      <p:pic>
        <p:nvPicPr>
          <p:cNvPr id="716" name="Picture 715">
            <a:extLst>
              <a:ext uri="{FF2B5EF4-FFF2-40B4-BE49-F238E27FC236}">
                <a16:creationId xmlns:a16="http://schemas.microsoft.com/office/drawing/2014/main" id="{3D60EDE6-A172-41C0-B50B-5D67468B80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2047" y="3683"/>
            <a:ext cx="875995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F2BD602-ED0C-4728-A6E8-2295ED487130}"/>
              </a:ext>
            </a:extLst>
          </p:cNvPr>
          <p:cNvSpPr/>
          <p:nvPr/>
        </p:nvSpPr>
        <p:spPr>
          <a:xfrm>
            <a:off x="9366144" y="1387185"/>
            <a:ext cx="2585575" cy="348097"/>
          </a:xfrm>
          <a:prstGeom prst="rect">
            <a:avLst/>
          </a:prstGeom>
          <a:solidFill>
            <a:srgbClr val="E71224">
              <a:alpha val="5000"/>
            </a:srgbClr>
          </a:solidFill>
          <a:ln w="18000">
            <a:solidFill>
              <a:srgbClr val="E712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n-US">
              <a:solidFill>
                <a:srgbClr val="E71224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28C121-B7B8-40BE-A25B-F698709299B3}"/>
              </a:ext>
            </a:extLst>
          </p:cNvPr>
          <p:cNvSpPr txBox="1"/>
          <p:nvPr/>
        </p:nvSpPr>
        <p:spPr>
          <a:xfrm>
            <a:off x="9445336" y="414922"/>
            <a:ext cx="2414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LEDs for Camera, </a:t>
            </a:r>
            <a:r>
              <a:rPr lang="en-US" sz="1400" err="1">
                <a:solidFill>
                  <a:srgbClr val="FF0000"/>
                </a:solidFill>
              </a:rPr>
              <a:t>Optode</a:t>
            </a:r>
            <a:r>
              <a:rPr lang="en-US" sz="1400">
                <a:solidFill>
                  <a:srgbClr val="FF0000"/>
                </a:solidFill>
              </a:rPr>
              <a:t>, and Refractometer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28AC1D-D223-41EC-A52E-3C09EEAC3775}"/>
              </a:ext>
            </a:extLst>
          </p:cNvPr>
          <p:cNvSpPr/>
          <p:nvPr/>
        </p:nvSpPr>
        <p:spPr>
          <a:xfrm>
            <a:off x="8023750" y="666586"/>
            <a:ext cx="805058" cy="779482"/>
          </a:xfrm>
          <a:prstGeom prst="rect">
            <a:avLst/>
          </a:prstGeom>
          <a:solidFill>
            <a:srgbClr val="E71224">
              <a:alpha val="5000"/>
            </a:srgbClr>
          </a:solidFill>
          <a:ln w="18000">
            <a:solidFill>
              <a:srgbClr val="E712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n-US">
              <a:solidFill>
                <a:srgbClr val="E7122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0B078D-1FC2-4B13-A954-A4B46A3BAF09}"/>
              </a:ext>
            </a:extLst>
          </p:cNvPr>
          <p:cNvSpPr txBox="1"/>
          <p:nvPr/>
        </p:nvSpPr>
        <p:spPr>
          <a:xfrm>
            <a:off x="6930736" y="431224"/>
            <a:ext cx="2107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LED Driver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17F9B4-F4A6-4C74-BDE5-B6DC143B30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2075" y="5629955"/>
            <a:ext cx="1619925" cy="1224362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2D4CECA1-56E4-4CDD-87C2-9111F5AB6E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86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48"/>
    </mc:Choice>
    <mc:Fallback xmlns="">
      <p:transition spd="slow" advTm="11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9AAF8-A18B-4B0A-B593-BD2B5D2554E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1927" y="1233488"/>
            <a:ext cx="5441950" cy="26225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DC to DC </a:t>
            </a:r>
            <a:br>
              <a:rPr lang="en-US" sz="5400"/>
            </a:br>
            <a:r>
              <a:rPr lang="en-US" sz="5400"/>
              <a:t>Power Converters</a:t>
            </a:r>
          </a:p>
        </p:txBody>
      </p:sp>
      <p:pic>
        <p:nvPicPr>
          <p:cNvPr id="5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C0D08684-119E-4509-918E-ED1B922D91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959" y="123831"/>
            <a:ext cx="5489180" cy="2003549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8B2B5C9-FD61-4A09-A133-3C7AD1353E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959" y="2275778"/>
            <a:ext cx="5500685" cy="1498936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265D84DA-06E6-4FC2-A118-F8E05262A3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293" y="3923112"/>
            <a:ext cx="5551846" cy="141572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3F5AF72-1665-406F-A452-3841B5EC87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77CB81-2477-497D-9D08-813D04A3FC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14771" y="5570446"/>
            <a:ext cx="1703533" cy="128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14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56"/>
    </mc:Choice>
    <mc:Fallback xmlns="">
      <p:transition spd="slow" advTm="24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A25DE-3EC8-40AF-B758-806DC1C882A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07900" y="4208220"/>
            <a:ext cx="3946393" cy="185065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600">
                <a:cs typeface="Calibri Light"/>
              </a:rPr>
              <a:t>Why use LoRa and not ZigBee or other?</a:t>
            </a:r>
            <a:endParaRPr lang="en-US" sz="360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cs typeface="Calibri Light"/>
            </a:endParaRPr>
          </a:p>
        </p:txBody>
      </p:sp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2141D7AA-1B69-484C-803E-60FD1F009F3F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5"/>
          <a:srcRect t="15775" r="-2" b="24893"/>
          <a:stretch/>
        </p:blipFill>
        <p:spPr>
          <a:xfrm>
            <a:off x="643468" y="643467"/>
            <a:ext cx="8394272" cy="303803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C97BEB-54E8-4BCB-A1CB-59DCB8BC3079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5139768" y="3959750"/>
            <a:ext cx="6430560" cy="2099121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indent="-228600">
              <a:lnSpc>
                <a:spcPct val="90000"/>
              </a:lnSpc>
              <a:buClr>
                <a:srgbClr val="64AAFE"/>
              </a:buClr>
              <a:buFont typeface="Wingdings 2" charset="2"/>
              <a:buChar char="•"/>
            </a:pPr>
            <a:r>
              <a:rPr lang="en-US" sz="1700"/>
              <a:t>Unfortunately, we will not actually be launching this into space, but we still wanted to demonstrate a longer range than a typical remote sensor reading.</a:t>
            </a:r>
            <a:endParaRPr lang="en-US" sz="170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228600">
              <a:lnSpc>
                <a:spcPct val="90000"/>
              </a:lnSpc>
              <a:buClr>
                <a:srgbClr val="64AAFE"/>
              </a:buClr>
              <a:buFont typeface="Wingdings 2" charset="2"/>
              <a:buChar char="•"/>
            </a:pPr>
            <a:r>
              <a:rPr lang="en-US" sz="1700"/>
              <a:t>Need to be able to take accurate readings remotely from 500 meters</a:t>
            </a:r>
            <a:endParaRPr lang="en-US" sz="170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228600">
              <a:lnSpc>
                <a:spcPct val="90000"/>
              </a:lnSpc>
              <a:buClr>
                <a:srgbClr val="64AAFE"/>
              </a:buClr>
              <a:buFont typeface="Wingdings 2" charset="2"/>
              <a:buChar char="•"/>
            </a:pPr>
            <a:r>
              <a:rPr lang="en-US" sz="1700"/>
              <a:t>Both are low power</a:t>
            </a:r>
            <a:endParaRPr lang="en-US" sz="170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228600">
              <a:lnSpc>
                <a:spcPct val="90000"/>
              </a:lnSpc>
              <a:buClr>
                <a:srgbClr val="64AAFE"/>
              </a:buClr>
              <a:buFont typeface="Wingdings 2" charset="2"/>
              <a:buChar char="•"/>
            </a:pPr>
            <a:r>
              <a:rPr lang="en-US" sz="1700"/>
              <a:t>High Sensitivity (-150dBm vs. -100dBm)</a:t>
            </a:r>
            <a:endParaRPr lang="en-US" sz="170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228600">
              <a:lnSpc>
                <a:spcPct val="90000"/>
              </a:lnSpc>
              <a:buClr>
                <a:srgbClr val="64AAFE"/>
              </a:buClr>
              <a:buFont typeface="Wingdings 2" charset="2"/>
              <a:buChar char="•"/>
            </a:pPr>
            <a:r>
              <a:rPr lang="en-US" sz="1700"/>
              <a:t>LoRa has longer range and does not require line of sight</a:t>
            </a:r>
            <a:endParaRPr lang="en-US" sz="170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</p:txBody>
      </p:sp>
      <p:pic>
        <p:nvPicPr>
          <p:cNvPr id="3" name="Picture 6" descr="A picture containing wall, person, indoor, posing&#10;&#10;Description automatically generated">
            <a:extLst>
              <a:ext uri="{FF2B5EF4-FFF2-40B4-BE49-F238E27FC236}">
                <a16:creationId xmlns:a16="http://schemas.microsoft.com/office/drawing/2014/main" id="{8CB851DD-D34E-457E-9FBF-66BA9634F1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70328" y="6058871"/>
            <a:ext cx="615176" cy="784303"/>
          </a:xfrm>
          <a:prstGeom prst="rect">
            <a:avLst/>
          </a:prstGeom>
        </p:spPr>
      </p:pic>
      <p:pic>
        <p:nvPicPr>
          <p:cNvPr id="7" name="Audio 5">
            <a:hlinkClick r:id="" action="ppaction://media"/>
            <a:extLst>
              <a:ext uri="{FF2B5EF4-FFF2-40B4-BE49-F238E27FC236}">
                <a16:creationId xmlns:a16="http://schemas.microsoft.com/office/drawing/2014/main" id="{DA0AAFAC-DF8D-4BEB-9AC8-E37FD994A1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9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5CB840F-8E41-4CA5-B79B-25CC80AD2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87BAED-E2A5-425A-AC07-8E0217404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3078749" cy="9704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280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rgbClr val="DADADA"/>
                </a:solidFill>
              </a:rPr>
              <a:t>Transmission Regulations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F3879B-9FE3-4C88-AD6C-F9551593ED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3795" y="1732449"/>
            <a:ext cx="3078749" cy="4058751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algn="l">
              <a:buFont typeface="Wingdings 2" charset="2"/>
              <a:buChar char="•"/>
            </a:pPr>
            <a:endParaRPr lang="en-US">
              <a:ln>
                <a:solidFill>
                  <a:srgbClr val="404040">
                    <a:alpha val="10000"/>
                  </a:srgbClr>
                </a:solidFill>
              </a:ln>
              <a:solidFill>
                <a:srgbClr val="DADADA"/>
              </a:solidFill>
            </a:endParaRPr>
          </a:p>
          <a:p>
            <a:pPr indent="-228600" algn="l">
              <a:buFont typeface="Wingdings 2" charset="2"/>
              <a:buChar char="•"/>
            </a:pPr>
            <a:r>
              <a:rPr lang="en-US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rgbClr val="DADADA"/>
                </a:solidFill>
              </a:rPr>
              <a:t>Funding from NASA</a:t>
            </a:r>
          </a:p>
          <a:p>
            <a:pPr indent="-228600" algn="l">
              <a:buFont typeface="Wingdings 2" charset="2"/>
              <a:buChar char="•"/>
            </a:pPr>
            <a:r>
              <a:rPr lang="en-US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rgbClr val="DADADA"/>
                </a:solidFill>
              </a:rPr>
              <a:t>Belongs to students</a:t>
            </a:r>
          </a:p>
          <a:p>
            <a:pPr indent="-228600" algn="l">
              <a:buFont typeface="Wingdings 2" charset="2"/>
              <a:buChar char="•"/>
            </a:pPr>
            <a:r>
              <a:rPr lang="en-US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rgbClr val="DADADA"/>
                </a:solidFill>
              </a:rPr>
              <a:t>Operated by students</a:t>
            </a:r>
          </a:p>
          <a:p>
            <a:pPr indent="-228600" algn="l">
              <a:buFont typeface="Wingdings 2" charset="2"/>
              <a:buChar char="•"/>
            </a:pPr>
            <a:r>
              <a:rPr lang="en-US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rgbClr val="DADADA"/>
                </a:solidFill>
              </a:rPr>
              <a:t>Follow FCC Process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EF75C5D-2BA1-43DF-A7EA-02C7DEC12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965196"/>
            <a:ext cx="6581364" cy="4781641"/>
          </a:xfrm>
          <a:prstGeom prst="rect">
            <a:avLst/>
          </a:prstGeom>
          <a:solidFill>
            <a:schemeClr val="bg1"/>
          </a:solidFill>
          <a:ln w="190500">
            <a:solidFill>
              <a:srgbClr val="FFFFFF">
                <a:alpha val="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8" descr="Diagram&#10;&#10;Description automatically generated">
            <a:extLst>
              <a:ext uri="{FF2B5EF4-FFF2-40B4-BE49-F238E27FC236}">
                <a16:creationId xmlns:a16="http://schemas.microsoft.com/office/drawing/2014/main" id="{FE7F2671-CBCB-48D5-9449-3D2AA058EC3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t="3784" r="3" b="3790"/>
          <a:stretch/>
        </p:blipFill>
        <p:spPr>
          <a:xfrm>
            <a:off x="5120640" y="1690261"/>
            <a:ext cx="5676236" cy="3331512"/>
          </a:xfrm>
          <a:prstGeom prst="rect">
            <a:avLst/>
          </a:prstGeom>
        </p:spPr>
      </p:pic>
      <p:pic>
        <p:nvPicPr>
          <p:cNvPr id="3" name="Picture 6" descr="A picture containing wall, person, indoor, posing&#10;&#10;Description automatically generated">
            <a:extLst>
              <a:ext uri="{FF2B5EF4-FFF2-40B4-BE49-F238E27FC236}">
                <a16:creationId xmlns:a16="http://schemas.microsoft.com/office/drawing/2014/main" id="{33F7CD3D-A816-4C21-8397-E569BD1700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824" y="6073697"/>
            <a:ext cx="615176" cy="784303"/>
          </a:xfrm>
          <a:prstGeom prst="rect">
            <a:avLst/>
          </a:prstGeom>
        </p:spPr>
      </p:pic>
      <p:pic>
        <p:nvPicPr>
          <p:cNvPr id="14" name="Audio 4">
            <a:hlinkClick r:id="" action="ppaction://media"/>
            <a:extLst>
              <a:ext uri="{FF2B5EF4-FFF2-40B4-BE49-F238E27FC236}">
                <a16:creationId xmlns:a16="http://schemas.microsoft.com/office/drawing/2014/main" id="{B1E1DF34-0C8A-4576-9CC4-6ADAE2CA59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3846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3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9446E-2AEE-4B05-9417-6FA94D0B10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760913"/>
            <a:ext cx="5092700" cy="17764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000">
                <a:cs typeface="Calibri Light"/>
              </a:rPr>
              <a:t>ITU Regions</a:t>
            </a:r>
            <a:endParaRPr lang="en-US" sz="4000"/>
          </a:p>
        </p:txBody>
      </p:sp>
      <p:pic>
        <p:nvPicPr>
          <p:cNvPr id="5" name="Picture 5" descr="Map&#10;&#10;Description automatically generated">
            <a:extLst>
              <a:ext uri="{FF2B5EF4-FFF2-40B4-BE49-F238E27FC236}">
                <a16:creationId xmlns:a16="http://schemas.microsoft.com/office/drawing/2014/main" id="{3AD37795-E552-4957-82AD-734D76E5BEEC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4"/>
          <a:srcRect t="12303" b="12304"/>
          <a:stretch/>
        </p:blipFill>
        <p:spPr>
          <a:xfrm>
            <a:off x="0" y="3175"/>
            <a:ext cx="12192000" cy="4595813"/>
          </a:xfrm>
          <a:custGeom>
            <a:avLst/>
            <a:gdLst/>
            <a:ahLst/>
            <a:cxnLst/>
            <a:rect l="l" t="t" r="r" b="b"/>
            <a:pathLst>
              <a:path w="12192000" h="4621300">
                <a:moveTo>
                  <a:pt x="0" y="0"/>
                </a:moveTo>
                <a:lnTo>
                  <a:pt x="12192000" y="0"/>
                </a:lnTo>
                <a:lnTo>
                  <a:pt x="12192000" y="3104412"/>
                </a:lnTo>
                <a:lnTo>
                  <a:pt x="12192000" y="3296537"/>
                </a:lnTo>
                <a:lnTo>
                  <a:pt x="12192000" y="4272355"/>
                </a:lnTo>
                <a:lnTo>
                  <a:pt x="12113803" y="4280638"/>
                </a:lnTo>
                <a:cubicBezTo>
                  <a:pt x="10139508" y="4478587"/>
                  <a:pt x="8237152" y="4571590"/>
                  <a:pt x="6753597" y="4604195"/>
                </a:cubicBezTo>
                <a:cubicBezTo>
                  <a:pt x="4940362" y="4644044"/>
                  <a:pt x="2657278" y="4624714"/>
                  <a:pt x="400746" y="4432852"/>
                </a:cubicBezTo>
                <a:lnTo>
                  <a:pt x="0" y="4395876"/>
                </a:lnTo>
                <a:lnTo>
                  <a:pt x="0" y="3296537"/>
                </a:lnTo>
                <a:lnTo>
                  <a:pt x="0" y="3104412"/>
                </a:ln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06D602-98AF-460C-B35E-ED4E0BCA7953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6445228" y="4756643"/>
            <a:ext cx="5173662" cy="17700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>
                <a:cs typeface="Calibri"/>
              </a:rPr>
              <a:t>Available frequencies are based on geographical areas to prevent interference.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>
                <a:cs typeface="Calibri"/>
              </a:rPr>
              <a:t>We are in Region 2</a:t>
            </a:r>
          </a:p>
        </p:txBody>
      </p:sp>
      <p:pic>
        <p:nvPicPr>
          <p:cNvPr id="3" name="Picture 6" descr="A picture containing wall, person, indoor, posing&#10;&#10;Description automatically generated">
            <a:extLst>
              <a:ext uri="{FF2B5EF4-FFF2-40B4-BE49-F238E27FC236}">
                <a16:creationId xmlns:a16="http://schemas.microsoft.com/office/drawing/2014/main" id="{CB596DBD-D418-4D8A-A5E4-857FF7829E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824" y="6070522"/>
            <a:ext cx="615176" cy="784303"/>
          </a:xfrm>
          <a:prstGeom prst="rect">
            <a:avLst/>
          </a:prstGeom>
        </p:spPr>
      </p:pic>
      <p:pic>
        <p:nvPicPr>
          <p:cNvPr id="7" name="Audio 5">
            <a:hlinkClick r:id="" action="ppaction://media"/>
            <a:extLst>
              <a:ext uri="{FF2B5EF4-FFF2-40B4-BE49-F238E27FC236}">
                <a16:creationId xmlns:a16="http://schemas.microsoft.com/office/drawing/2014/main" id="{9AD03FC0-DB0C-4964-B7EA-7DC25DCF1A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2864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2BD56-2F12-4A16-ADE6-90A95407E52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07900" y="643467"/>
            <a:ext cx="3946393" cy="195629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600"/>
              <a:t>UHF 70cm Band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19C486-389B-4696-84F7-7550AD68D6F0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5139768" y="643467"/>
            <a:ext cx="6430560" cy="195629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Clr>
                <a:srgbClr val="8DDBF7"/>
              </a:buClr>
              <a:buFont typeface="Wingdings 2" charset="2"/>
              <a:buChar char="•"/>
            </a:pPr>
            <a:r>
              <a:rPr lang="en-US"/>
              <a:t>433 MHz chosen</a:t>
            </a:r>
          </a:p>
          <a:p>
            <a:pPr indent="-228600">
              <a:buClr>
                <a:srgbClr val="8DDBF7"/>
              </a:buClr>
              <a:buFont typeface="Wingdings 2" charset="2"/>
              <a:buChar char="•"/>
            </a:pPr>
            <a:r>
              <a:rPr lang="en-US"/>
              <a:t>Common amateur band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228600">
              <a:buClr>
                <a:srgbClr val="8DDBF7"/>
              </a:buClr>
              <a:buFont typeface="Wingdings 2" charset="2"/>
              <a:buChar char="•"/>
            </a:pPr>
            <a:r>
              <a:rPr lang="en-US"/>
              <a:t>Readily available and cheap components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228600">
              <a:buClr>
                <a:srgbClr val="8DDBF7"/>
              </a:buClr>
              <a:buFont typeface="Wingdings 2" charset="2"/>
              <a:buChar char="•"/>
            </a:pPr>
            <a:r>
              <a:rPr lang="en-US"/>
              <a:t>FCC Technician License required (Test 2/16)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</p:txBody>
      </p:sp>
      <p:pic>
        <p:nvPicPr>
          <p:cNvPr id="5" name="Picture 5" descr="Table&#10;&#10;Description automatically generated">
            <a:extLst>
              <a:ext uri="{FF2B5EF4-FFF2-40B4-BE49-F238E27FC236}">
                <a16:creationId xmlns:a16="http://schemas.microsoft.com/office/drawing/2014/main" id="{CC5CCB6C-FE13-4CEB-B544-F62CA8342F30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5"/>
          <a:srcRect t="1529" r="-1" b="1530"/>
          <a:stretch/>
        </p:blipFill>
        <p:spPr>
          <a:xfrm>
            <a:off x="643468" y="2952377"/>
            <a:ext cx="9641699" cy="3107766"/>
          </a:xfrm>
          <a:prstGeom prst="rect">
            <a:avLst/>
          </a:prstGeom>
        </p:spPr>
      </p:pic>
      <p:pic>
        <p:nvPicPr>
          <p:cNvPr id="3" name="Picture 6" descr="A picture containing wall, person, indoor, posing&#10;&#10;Description automatically generated">
            <a:extLst>
              <a:ext uri="{FF2B5EF4-FFF2-40B4-BE49-F238E27FC236}">
                <a16:creationId xmlns:a16="http://schemas.microsoft.com/office/drawing/2014/main" id="{7CE45FA1-F12F-4ADF-A84E-9858B0BBB1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48532" y="6060143"/>
            <a:ext cx="615176" cy="784303"/>
          </a:xfrm>
          <a:prstGeom prst="rect">
            <a:avLst/>
          </a:prstGeom>
        </p:spPr>
      </p:pic>
      <p:pic>
        <p:nvPicPr>
          <p:cNvPr id="7" name="Audio 5">
            <a:hlinkClick r:id="" action="ppaction://media"/>
            <a:extLst>
              <a:ext uri="{FF2B5EF4-FFF2-40B4-BE49-F238E27FC236}">
                <a16:creationId xmlns:a16="http://schemas.microsoft.com/office/drawing/2014/main" id="{8E34826B-73E3-426A-B591-D67968F171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93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7F9D3-5E42-4A84-9B69-2F65B12541A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38085" y="946239"/>
            <a:ext cx="5006975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>
                <a:cs typeface="Calibri Light"/>
              </a:rPr>
              <a:t>SX1278  </a:t>
            </a:r>
            <a:br>
              <a:rPr lang="en-US" sz="4400">
                <a:cs typeface="Calibri Light"/>
              </a:rPr>
            </a:br>
            <a:r>
              <a:rPr lang="en-US" sz="4400">
                <a:cs typeface="Calibri Light"/>
              </a:rPr>
              <a:t>137- 525 MHz</a:t>
            </a:r>
            <a:endParaRPr lang="en-US" sz="4400"/>
          </a:p>
        </p:txBody>
      </p:sp>
      <p:pic>
        <p:nvPicPr>
          <p:cNvPr id="5" name="Picture 5" descr="A circuit board&#10;&#10;Description automatically generated">
            <a:extLst>
              <a:ext uri="{FF2B5EF4-FFF2-40B4-BE49-F238E27FC236}">
                <a16:creationId xmlns:a16="http://schemas.microsoft.com/office/drawing/2014/main" id="{1F2642BE-C9BD-4847-A297-AE573B476587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4"/>
          <a:srcRect l="1888" r="2" b="2"/>
          <a:stretch/>
        </p:blipFill>
        <p:spPr>
          <a:xfrm>
            <a:off x="0" y="0"/>
            <a:ext cx="6024563" cy="685800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B30A65-CD45-4096-88F0-8E88F2ED52AB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6053602" y="2219314"/>
            <a:ext cx="5691458" cy="3692447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305435"/>
            <a:r>
              <a:rPr lang="en-US" sz="1800">
                <a:cs typeface="Calibri"/>
              </a:rPr>
              <a:t>Programmable transmission modes depending on bandwidth and spreading factor</a:t>
            </a:r>
            <a:endParaRPr lang="en-US"/>
          </a:p>
          <a:p>
            <a:pPr indent="-305435"/>
            <a:r>
              <a:rPr lang="en-US" sz="18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cs typeface="Calibri"/>
              </a:rPr>
              <a:t>Compatibility is based on OEM</a:t>
            </a:r>
          </a:p>
          <a:p>
            <a:pPr indent="-305435"/>
            <a:r>
              <a:rPr lang="en-US" sz="180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cs typeface="Calibri"/>
              </a:rPr>
              <a:t>Acrobotic</a:t>
            </a:r>
            <a:r>
              <a:rPr lang="en-US" sz="18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cs typeface="Calibri"/>
              </a:rPr>
              <a:t> chosen for 16-pin Raspberry Pi compatibility </a:t>
            </a:r>
          </a:p>
          <a:p>
            <a:pPr indent="-305435"/>
            <a:r>
              <a:rPr lang="en-US" sz="18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cs typeface="Calibri"/>
              </a:rPr>
              <a:t>One transceiver at Earth Station and one at Space station connected to Raspberry Pi's</a:t>
            </a:r>
            <a:endParaRPr lang="en-US"/>
          </a:p>
        </p:txBody>
      </p:sp>
      <p:pic>
        <p:nvPicPr>
          <p:cNvPr id="6" name="Picture 6" descr="Table&#10;&#10;Description automatically generated">
            <a:extLst>
              <a:ext uri="{FF2B5EF4-FFF2-40B4-BE49-F238E27FC236}">
                <a16:creationId xmlns:a16="http://schemas.microsoft.com/office/drawing/2014/main" id="{1F117CD2-51D1-44A7-96E7-F0E2E42E0B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7084" y="4791241"/>
            <a:ext cx="4964151" cy="1652371"/>
          </a:xfrm>
          <a:prstGeom prst="rect">
            <a:avLst/>
          </a:prstGeom>
        </p:spPr>
      </p:pic>
      <p:pic>
        <p:nvPicPr>
          <p:cNvPr id="3" name="Picture 6" descr="A picture containing wall, person, indoor, posing&#10;&#10;Description automatically generated">
            <a:extLst>
              <a:ext uri="{FF2B5EF4-FFF2-40B4-BE49-F238E27FC236}">
                <a16:creationId xmlns:a16="http://schemas.microsoft.com/office/drawing/2014/main" id="{182AD32B-E83A-4FFB-B815-875D5B4C79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23461" y="6051460"/>
            <a:ext cx="615176" cy="784303"/>
          </a:xfrm>
          <a:prstGeom prst="rect">
            <a:avLst/>
          </a:prstGeom>
        </p:spPr>
      </p:pic>
      <p:pic>
        <p:nvPicPr>
          <p:cNvPr id="8" name="Audio 6">
            <a:hlinkClick r:id="" action="ppaction://media"/>
            <a:extLst>
              <a:ext uri="{FF2B5EF4-FFF2-40B4-BE49-F238E27FC236}">
                <a16:creationId xmlns:a16="http://schemas.microsoft.com/office/drawing/2014/main" id="{672153E9-4637-4282-81CE-BED3C52890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5035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50C93-07BE-47AF-9DA1-6D88113B0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Motivation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28E325-A413-40E9-94A7-9C727C73D0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305435"/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ea typeface="+mn-lt"/>
                <a:cs typeface="+mn-lt"/>
              </a:rPr>
              <a:t>Gain an understanding of how animals react to microgravity environments. </a:t>
            </a:r>
          </a:p>
          <a:p>
            <a:pPr indent="-305435"/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ea typeface="+mn-lt"/>
                <a:cs typeface="+mn-lt"/>
              </a:rPr>
              <a:t>This is essential to understanding how humans will react to micro-gravity environments, which is the key take away from the potential research.</a:t>
            </a:r>
          </a:p>
          <a:p>
            <a:pPr indent="-305435"/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ea typeface="+mn-lt"/>
                <a:cs typeface="+mn-lt"/>
              </a:rPr>
              <a:t>High effort senior design project that may also serve as a foundation for a real NASA experiment.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</p:txBody>
      </p:sp>
      <p:pic>
        <p:nvPicPr>
          <p:cNvPr id="4" name="Video 8">
            <a:hlinkClick r:id="" action="ppaction://media"/>
            <a:extLst>
              <a:ext uri="{FF2B5EF4-FFF2-40B4-BE49-F238E27FC236}">
                <a16:creationId xmlns:a16="http://schemas.microsoft.com/office/drawing/2014/main" id="{FD367E3C-C2ED-4881-8CE8-240F411D78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6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41499-F30F-4F10-B1D4-41E7C9FE55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6024" y="155642"/>
            <a:ext cx="10353675" cy="1712068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/>
              <a:t>Heating</a:t>
            </a:r>
            <a:br>
              <a:rPr lang="en-US" sz="2400"/>
            </a:br>
            <a:r>
              <a:rPr lang="en-US" sz="2400">
                <a:cs typeface="Calibri Light"/>
              </a:rPr>
              <a:t>Typical satellites deal with extreme heat and extreme cold.</a:t>
            </a:r>
            <a:br>
              <a:rPr lang="en-US" sz="2400">
                <a:cs typeface="Calibri Light"/>
              </a:rPr>
            </a:br>
            <a:r>
              <a:rPr lang="en-US" sz="2400">
                <a:cs typeface="Calibri Light"/>
              </a:rPr>
              <a:t>Most solutions are material or mechanical engineering based.</a:t>
            </a:r>
            <a:br>
              <a:rPr lang="en-US" sz="2400">
                <a:cs typeface="Calibri Light"/>
              </a:rPr>
            </a:br>
            <a:r>
              <a:rPr lang="en-US" sz="2400">
                <a:cs typeface="Calibri Light"/>
              </a:rPr>
              <a:t>Realistic demonstration is a freezer.</a:t>
            </a:r>
            <a:br>
              <a:rPr lang="en-US" sz="2400">
                <a:cs typeface="Calibri Light"/>
              </a:rPr>
            </a:br>
            <a:endParaRPr lang="en-US" sz="240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cs typeface="Calibri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6A6D84-CC5A-4693-B0C9-8F4427E7B3E9}"/>
              </a:ext>
            </a:extLst>
          </p:cNvPr>
          <p:cNvSpPr txBox="1"/>
          <p:nvPr/>
        </p:nvSpPr>
        <p:spPr>
          <a:xfrm>
            <a:off x="5722862" y="1713864"/>
            <a:ext cx="5546272" cy="397511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lnSpcReduction="10000"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rgbClr val="E8AA59"/>
              </a:buClr>
              <a:buSzPct val="70000"/>
              <a:buFont typeface="Wingdings 2" charset="2"/>
            </a:pPr>
            <a:r>
              <a:rPr lang="en-US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Typical Passive Systems on a Satellite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rgbClr val="E8AA59"/>
              </a:buClr>
              <a:buSzPct val="70000"/>
              <a:buFont typeface="Wingdings 2" charset="2"/>
            </a:pPr>
            <a:r>
              <a:rPr lang="en-US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- Heat Pipes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rgbClr val="E8AA59"/>
              </a:buClr>
              <a:buSzPct val="70000"/>
              <a:buFont typeface="Wingdings 2" charset="2"/>
            </a:pPr>
            <a:r>
              <a:rPr lang="en-US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- Thermal Straps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rgbClr val="E8AA59"/>
              </a:buClr>
              <a:buSzPct val="70000"/>
              <a:buFont typeface="Wingdings 2" charset="2"/>
            </a:pPr>
            <a:r>
              <a:rPr lang="en-US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- Sun Shields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rgbClr val="E8AA59"/>
              </a:buClr>
              <a:buSzPct val="70000"/>
              <a:buFont typeface="Wingdings 2" charset="2"/>
            </a:pPr>
            <a:r>
              <a:rPr lang="en-US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- Deployable Radiators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rgbClr val="E8AA59"/>
              </a:buClr>
              <a:buSzPct val="70000"/>
              <a:buFont typeface="Wingdings 2" charset="2"/>
            </a:pPr>
            <a:r>
              <a:rPr lang="en-US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- Thermal Coating to Control Black Body Radiation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Font typeface="Wingdings 2" charset="2"/>
            </a:pP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Font typeface="Wingdings 2" charset="2"/>
            </a:pPr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These systems are outside our budget and the scope of our studies. Thermal control was a component requested by NASA and so using a heater to prevent freezing was decided as a realistic possible demonstration of an active system.</a:t>
            </a:r>
          </a:p>
        </p:txBody>
      </p:sp>
      <p:pic>
        <p:nvPicPr>
          <p:cNvPr id="4" name="Picture 4" descr="Snowflake">
            <a:extLst>
              <a:ext uri="{FF2B5EF4-FFF2-40B4-BE49-F238E27FC236}">
                <a16:creationId xmlns:a16="http://schemas.microsoft.com/office/drawing/2014/main" id="{2CFC3BB8-2262-47B5-BC9E-88E0DAA438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693" y="2050189"/>
            <a:ext cx="4973442" cy="3305889"/>
          </a:xfrm>
          <a:prstGeom prst="rect">
            <a:avLst/>
          </a:prstGeom>
        </p:spPr>
      </p:pic>
      <p:pic>
        <p:nvPicPr>
          <p:cNvPr id="5" name="Picture 6" descr="A picture containing wall, person, indoor, posing&#10;&#10;Description automatically generated">
            <a:extLst>
              <a:ext uri="{FF2B5EF4-FFF2-40B4-BE49-F238E27FC236}">
                <a16:creationId xmlns:a16="http://schemas.microsoft.com/office/drawing/2014/main" id="{E35DF856-25EA-4319-9405-551573BA29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53562" y="6073697"/>
            <a:ext cx="615176" cy="784303"/>
          </a:xfrm>
          <a:prstGeom prst="rect">
            <a:avLst/>
          </a:prstGeom>
        </p:spPr>
      </p:pic>
      <p:pic>
        <p:nvPicPr>
          <p:cNvPr id="10" name="Audio 6">
            <a:hlinkClick r:id="" action="ppaction://media"/>
            <a:extLst>
              <a:ext uri="{FF2B5EF4-FFF2-40B4-BE49-F238E27FC236}">
                <a16:creationId xmlns:a16="http://schemas.microsoft.com/office/drawing/2014/main" id="{8495B435-95CB-46ED-A299-1BE7CECF63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73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2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F3CE9-82D8-4FF5-BBE6-B7676FED8B2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30238"/>
            <a:ext cx="5330825" cy="1951037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>
                <a:solidFill>
                  <a:schemeClr val="tx1"/>
                </a:solidFill>
              </a:rPr>
              <a:t>Heating Cable</a:t>
            </a:r>
          </a:p>
        </p:txBody>
      </p:sp>
      <p:pic>
        <p:nvPicPr>
          <p:cNvPr id="5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D6859AF7-CD8E-4F6C-BD52-C89F2014BCA2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4"/>
          <a:srcRect t="4245" r="-1" b="4245"/>
          <a:stretch/>
        </p:blipFill>
        <p:spPr>
          <a:xfrm>
            <a:off x="1104899" y="2735262"/>
            <a:ext cx="3121025" cy="34925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9289EC-DDE0-44CC-929D-3A23E9798BED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5954713" y="482600"/>
            <a:ext cx="6237287" cy="2098675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</a:rPr>
              <a:t>Can wrap around sphere as needed for sensor visibility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  <a:cs typeface="Calibri"/>
              </a:rPr>
              <a:t>Specifically designed to prevent freezing as water flows through pipes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  <a:cs typeface="Calibri"/>
              </a:rPr>
              <a:t>Designed to be always on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  <a:cs typeface="Calibri"/>
              </a:rPr>
              <a:t>Designed to be attached with bulky tapes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>
              <a:solidFill>
                <a:schemeClr val="tx1"/>
              </a:solidFill>
              <a:cs typeface="Calibri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>
              <a:solidFill>
                <a:schemeClr val="tx1"/>
              </a:solidFill>
              <a:cs typeface="Calibri"/>
            </a:endParaRPr>
          </a:p>
        </p:txBody>
      </p:sp>
      <p:pic>
        <p:nvPicPr>
          <p:cNvPr id="6" name="Picture 42" descr="Chart, bar chart&#10;&#10;Description automatically generated">
            <a:extLst>
              <a:ext uri="{FF2B5EF4-FFF2-40B4-BE49-F238E27FC236}">
                <a16:creationId xmlns:a16="http://schemas.microsoft.com/office/drawing/2014/main" id="{866567CC-52E5-46A4-902D-BA34E5ED1E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4892" y="2552438"/>
            <a:ext cx="6204409" cy="1434581"/>
          </a:xfrm>
          <a:prstGeom prst="rect">
            <a:avLst/>
          </a:prstGeom>
        </p:spPr>
      </p:pic>
      <p:pic>
        <p:nvPicPr>
          <p:cNvPr id="64" name="Picture 64" descr="Diagram, table&#10;&#10;Description automatically generated">
            <a:extLst>
              <a:ext uri="{FF2B5EF4-FFF2-40B4-BE49-F238E27FC236}">
                <a16:creationId xmlns:a16="http://schemas.microsoft.com/office/drawing/2014/main" id="{BAC2D7DD-F196-46F7-8E12-5D83C39196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1961" y="4122997"/>
            <a:ext cx="6246541" cy="24127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DDC39F-CB45-4AE0-90F1-2FACE3C829F6}"/>
              </a:ext>
            </a:extLst>
          </p:cNvPr>
          <p:cNvSpPr txBox="1"/>
          <p:nvPr/>
        </p:nvSpPr>
        <p:spPr>
          <a:xfrm>
            <a:off x="6713034" y="6490010"/>
            <a:ext cx="443446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Courtesy of BriskHeat.com</a:t>
            </a:r>
          </a:p>
        </p:txBody>
      </p:sp>
      <p:pic>
        <p:nvPicPr>
          <p:cNvPr id="7" name="Picture 6" descr="A picture containing wall, person, indoor, posing&#10;&#10;Description automatically generated">
            <a:extLst>
              <a:ext uri="{FF2B5EF4-FFF2-40B4-BE49-F238E27FC236}">
                <a16:creationId xmlns:a16="http://schemas.microsoft.com/office/drawing/2014/main" id="{4806F468-6107-446F-9BA2-C97A102A19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49876" y="6043032"/>
            <a:ext cx="615176" cy="784303"/>
          </a:xfrm>
          <a:prstGeom prst="rect">
            <a:avLst/>
          </a:prstGeom>
        </p:spPr>
      </p:pic>
      <p:pic>
        <p:nvPicPr>
          <p:cNvPr id="10" name="Audio 7">
            <a:hlinkClick r:id="" action="ppaction://media"/>
            <a:extLst>
              <a:ext uri="{FF2B5EF4-FFF2-40B4-BE49-F238E27FC236}">
                <a16:creationId xmlns:a16="http://schemas.microsoft.com/office/drawing/2014/main" id="{77535E78-3E8E-4E86-B997-61BA6E7A1A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74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C57AA-52B5-4843-82C9-2A34036EDEB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803275"/>
            <a:ext cx="5314950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>
                <a:cs typeface="Calibri Light"/>
              </a:rPr>
              <a:t>Electrical Resistance Heaters</a:t>
            </a:r>
            <a:endParaRPr lang="en-US" sz="4400"/>
          </a:p>
        </p:txBody>
      </p:sp>
      <p:pic>
        <p:nvPicPr>
          <p:cNvPr id="8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D5F89031-0604-4842-9A03-0234680579A3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4"/>
          <a:srcRect t="22063" r="3" b="3"/>
          <a:stretch/>
        </p:blipFill>
        <p:spPr>
          <a:xfrm>
            <a:off x="6750050" y="0"/>
            <a:ext cx="5441950" cy="5654675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E5ECF0-6314-4B16-B5CB-BA928FAD5404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0" y="2279650"/>
            <a:ext cx="6625218" cy="42764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>
                <a:cs typeface="Calibri"/>
              </a:rPr>
              <a:t>Flexible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>
                <a:cs typeface="Calibri"/>
              </a:rPr>
              <a:t>Extremely Small</a:t>
            </a:r>
            <a:endParaRPr lang="en-US" sz="180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cs typeface="Calibri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>
                <a:cs typeface="Calibri"/>
              </a:rPr>
              <a:t>Quick Heating</a:t>
            </a:r>
            <a:endParaRPr lang="en-US" sz="180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cs typeface="Calibri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>
                <a:cs typeface="Calibri"/>
              </a:rPr>
              <a:t>1 - 7 Watts Power</a:t>
            </a:r>
            <a:endParaRPr lang="en-US" sz="180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cs typeface="Calibri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>
                <a:cs typeface="Calibri"/>
              </a:rPr>
              <a:t>5 – 12 Volts</a:t>
            </a:r>
            <a:endParaRPr lang="en-US" sz="180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cs typeface="Calibri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cs typeface="Calibri"/>
              </a:rPr>
              <a:t>Average around 20-25 Ohms</a:t>
            </a:r>
            <a:endParaRPr lang="en-US" sz="1800">
              <a:cs typeface="Calibri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>
                <a:cs typeface="Calibri"/>
              </a:rPr>
              <a:t>Up to 180 degrees Celsius</a:t>
            </a:r>
            <a:endParaRPr lang="en-US" sz="180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cs typeface="Calibri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>
                <a:cs typeface="Calibri"/>
              </a:rPr>
              <a:t>Can easily control power with no additional hardware</a:t>
            </a:r>
            <a:endParaRPr lang="en-US" sz="180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cs typeface="Calibri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>
                <a:cs typeface="Calibri"/>
              </a:rPr>
              <a:t>Testing needed to decide on a heat plate to prevent direct contact</a:t>
            </a:r>
          </a:p>
        </p:txBody>
      </p:sp>
      <p:pic>
        <p:nvPicPr>
          <p:cNvPr id="3" name="Picture 6" descr="A picture containing wall, person, indoor, posing&#10;&#10;Description automatically generated">
            <a:extLst>
              <a:ext uri="{FF2B5EF4-FFF2-40B4-BE49-F238E27FC236}">
                <a16:creationId xmlns:a16="http://schemas.microsoft.com/office/drawing/2014/main" id="{420661AE-6FD2-4263-BD75-5E9D5AF361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824" y="6073697"/>
            <a:ext cx="615176" cy="784303"/>
          </a:xfrm>
          <a:prstGeom prst="rect">
            <a:avLst/>
          </a:prstGeom>
        </p:spPr>
      </p:pic>
      <p:pic>
        <p:nvPicPr>
          <p:cNvPr id="7" name="Audio 4">
            <a:hlinkClick r:id="" action="ppaction://media"/>
            <a:extLst>
              <a:ext uri="{FF2B5EF4-FFF2-40B4-BE49-F238E27FC236}">
                <a16:creationId xmlns:a16="http://schemas.microsoft.com/office/drawing/2014/main" id="{D81EA689-DAC5-45EF-B3DE-08DD1A9E80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60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27">
            <a:extLst>
              <a:ext uri="{FF2B5EF4-FFF2-40B4-BE49-F238E27FC236}">
                <a16:creationId xmlns:a16="http://schemas.microsoft.com/office/drawing/2014/main" id="{8E482A67-6CD8-49D7-9F85-52ECF9915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29850D-867C-4BE1-A5E0-C386E160C1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992397" y="63806"/>
            <a:ext cx="3137262" cy="263314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rgbClr val="DADADA"/>
                </a:solidFill>
                <a:cs typeface="Calibri Light"/>
              </a:rPr>
              <a:t>Budget</a:t>
            </a:r>
            <a:endParaRPr lang="en-US">
              <a:solidFill>
                <a:srgbClr val="DADADA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18F941B-B7E9-44F2-9A2C-5D35ACF9A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0614" y="965196"/>
            <a:ext cx="6476539" cy="4781641"/>
          </a:xfrm>
          <a:prstGeom prst="rect">
            <a:avLst/>
          </a:prstGeom>
          <a:solidFill>
            <a:schemeClr val="bg1"/>
          </a:solidFill>
          <a:ln w="190500">
            <a:solidFill>
              <a:srgbClr val="FFFFFF">
                <a:alpha val="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BAE066E3-B015-4CC5-8FF5-4DB0336151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1471396" y="1438360"/>
            <a:ext cx="5380218" cy="3835314"/>
          </a:xfrm>
          <a:prstGeom prst="rect">
            <a:avLst/>
          </a:prstGeom>
        </p:spPr>
      </p:pic>
      <p:pic>
        <p:nvPicPr>
          <p:cNvPr id="4" name="Picture 6" descr="A picture containing wall, person, indoor, posing&#10;&#10;Description automatically generated">
            <a:extLst>
              <a:ext uri="{FF2B5EF4-FFF2-40B4-BE49-F238E27FC236}">
                <a16:creationId xmlns:a16="http://schemas.microsoft.com/office/drawing/2014/main" id="{018F2894-7E78-440A-9906-DFA4814E10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76824" y="6073697"/>
            <a:ext cx="615176" cy="784303"/>
          </a:xfrm>
          <a:prstGeom prst="rect">
            <a:avLst/>
          </a:prstGeom>
        </p:spPr>
      </p:pic>
      <p:pic>
        <p:nvPicPr>
          <p:cNvPr id="24" name="Audio 4">
            <a:hlinkClick r:id="" action="ppaction://media"/>
            <a:extLst>
              <a:ext uri="{FF2B5EF4-FFF2-40B4-BE49-F238E27FC236}">
                <a16:creationId xmlns:a16="http://schemas.microsoft.com/office/drawing/2014/main" id="{80E615D6-B70B-446E-A4F6-C930981D8F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5025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6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1C6176C-DD53-4D54-B7AA-E56C46F228EC}"/>
              </a:ext>
            </a:extLst>
          </p:cNvPr>
          <p:cNvSpPr txBox="1">
            <a:spLocks/>
          </p:cNvSpPr>
          <p:nvPr/>
        </p:nvSpPr>
        <p:spPr>
          <a:xfrm>
            <a:off x="0" y="803275"/>
            <a:ext cx="5314950" cy="132556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>
                <a:cs typeface="Calibri Light"/>
              </a:rPr>
              <a:t>Challenges</a:t>
            </a:r>
            <a:endParaRPr lang="en-US" sz="4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404178-1936-431F-98E7-94E71E6A1C1F}"/>
              </a:ext>
            </a:extLst>
          </p:cNvPr>
          <p:cNvSpPr txBox="1"/>
          <p:nvPr/>
        </p:nvSpPr>
        <p:spPr>
          <a:xfrm>
            <a:off x="338254" y="2020229"/>
            <a:ext cx="11301760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Tx/>
              <a:buChar char="-"/>
            </a:pPr>
            <a:r>
              <a:rPr lang="en-US"/>
              <a:t>Part of the appeal of working on a NASA sponsored project was the promise of weekly advisor meetings with the Project Sponsor and multiple trips to Kennedy Space Center. Unfortunately, whether due to </a:t>
            </a:r>
            <a:r>
              <a:rPr lang="en-US" err="1"/>
              <a:t>Covid</a:t>
            </a:r>
            <a:r>
              <a:rPr lang="en-US"/>
              <a:t> or other reasons, none of this came to fruition. </a:t>
            </a:r>
          </a:p>
          <a:p>
            <a:pPr marL="742950" lvl="1" indent="-285750">
              <a:buFontTx/>
              <a:buChar char="-"/>
            </a:pPr>
            <a:r>
              <a:rPr lang="en-US"/>
              <a:t>Additional proposals were required to be written to obtain the sponsorship</a:t>
            </a:r>
          </a:p>
          <a:p>
            <a:pPr marL="742950" lvl="1" indent="-285750">
              <a:buFontTx/>
              <a:buChar char="-"/>
            </a:pPr>
            <a:r>
              <a:rPr lang="en-US"/>
              <a:t>Design decisions put on hold awaiting input from the sponsor.</a:t>
            </a:r>
          </a:p>
          <a:p>
            <a:pPr marL="742950" lvl="1" indent="-285750">
              <a:buFontTx/>
              <a:buChar char="-"/>
            </a:pPr>
            <a:r>
              <a:rPr lang="en-US"/>
              <a:t>Uncertainty with sponsorship funds lead to parts ordering delays</a:t>
            </a:r>
          </a:p>
          <a:p>
            <a:pPr marL="285750" indent="-285750">
              <a:buFontTx/>
              <a:buChar char="-"/>
            </a:pPr>
            <a:r>
              <a:rPr lang="en-US"/>
              <a:t>FCC Technician license tests were cancelled because of COVID until online testing was recently approved</a:t>
            </a:r>
          </a:p>
        </p:txBody>
      </p:sp>
      <p:pic>
        <p:nvPicPr>
          <p:cNvPr id="5" name="Picture 6" descr="A picture containing wall, person, indoor, posing&#10;&#10;Description automatically generated">
            <a:extLst>
              <a:ext uri="{FF2B5EF4-FFF2-40B4-BE49-F238E27FC236}">
                <a16:creationId xmlns:a16="http://schemas.microsoft.com/office/drawing/2014/main" id="{01C98EC3-5C9B-4EDB-9043-7A333A460C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6824" y="6073697"/>
            <a:ext cx="615176" cy="784303"/>
          </a:xfrm>
          <a:prstGeom prst="rect">
            <a:avLst/>
          </a:prstGeom>
        </p:spPr>
      </p:pic>
      <p:pic>
        <p:nvPicPr>
          <p:cNvPr id="10" name="Audio 3">
            <a:hlinkClick r:id="" action="ppaction://media"/>
            <a:extLst>
              <a:ext uri="{FF2B5EF4-FFF2-40B4-BE49-F238E27FC236}">
                <a16:creationId xmlns:a16="http://schemas.microsoft.com/office/drawing/2014/main" id="{94EBA4B1-D9F0-4506-A3C1-D9C03B6BA8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2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64A12F0-8158-4372-9761-AD0A6ED30C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4EE3914-767C-4FAC-9765-4939B78F4274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934633" y="967532"/>
          <a:ext cx="10322734" cy="4922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" name="Picture 6" descr="A picture containing wall, person, indoor, posing&#10;&#10;Description automatically generated">
            <a:extLst>
              <a:ext uri="{FF2B5EF4-FFF2-40B4-BE49-F238E27FC236}">
                <a16:creationId xmlns:a16="http://schemas.microsoft.com/office/drawing/2014/main" id="{058170EB-CD3A-48F8-B685-DE4273620A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76824" y="6073697"/>
            <a:ext cx="615176" cy="784303"/>
          </a:xfrm>
          <a:prstGeom prst="rect">
            <a:avLst/>
          </a:prstGeom>
        </p:spPr>
      </p:pic>
      <p:pic>
        <p:nvPicPr>
          <p:cNvPr id="7" name="Audio 2">
            <a:hlinkClick r:id="" action="ppaction://media"/>
            <a:extLst>
              <a:ext uri="{FF2B5EF4-FFF2-40B4-BE49-F238E27FC236}">
                <a16:creationId xmlns:a16="http://schemas.microsoft.com/office/drawing/2014/main" id="{CF8EA3DD-2904-45D6-81EE-7672EC6559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98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D5763-1F33-4352-9233-F0D726B68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Goals and Objectives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38C7DB-CA18-423E-AEA0-A79E0DFDC6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7465" indent="0">
              <a:buNone/>
            </a:pPr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Suite will use electronic and optical sensors to observe:</a:t>
            </a:r>
            <a:endParaRPr lang="en-US"/>
          </a:p>
          <a:p>
            <a:pPr indent="-305435"/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Dissolved oxygen - Optode</a:t>
            </a:r>
          </a:p>
          <a:p>
            <a:pPr indent="-305435"/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Salinity - Refractometer</a:t>
            </a:r>
          </a:p>
          <a:p>
            <a:pPr indent="-305435"/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Ammonia - Camera</a:t>
            </a:r>
          </a:p>
          <a:p>
            <a:pPr indent="-305435"/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Average water temperature – Thermometer</a:t>
            </a:r>
          </a:p>
          <a:p>
            <a:pPr indent="-305435"/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Algae color – Camera</a:t>
            </a:r>
          </a:p>
          <a:p>
            <a:pPr indent="-305435"/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35"/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The overall goal is to</a:t>
            </a:r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ea typeface="+mn-lt"/>
                <a:cs typeface="+mn-lt"/>
              </a:rPr>
              <a:t> demonstrate these capabilities and provide groundwork to be built into a better system for a real experiment.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</p:txBody>
      </p:sp>
      <p:pic>
        <p:nvPicPr>
          <p:cNvPr id="4" name="Video 4">
            <a:hlinkClick r:id="" action="ppaction://media"/>
            <a:extLst>
              <a:ext uri="{FF2B5EF4-FFF2-40B4-BE49-F238E27FC236}">
                <a16:creationId xmlns:a16="http://schemas.microsoft.com/office/drawing/2014/main" id="{AB5EFCC3-8281-41D8-93DF-E6D38E9457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7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BBB58-EF94-4A0B-925E-86080EAA7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General specifications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4F7460-31CD-451D-8CE2-38607C81A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69620"/>
            <a:ext cx="10353762" cy="2897166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305435"/>
            <a:r>
              <a:rPr lang="en-US">
                <a:ea typeface="+mn-lt"/>
                <a:cs typeface="+mn-lt"/>
              </a:rPr>
              <a:t>Should fit the dimensions of a 6U CubeSat (approximately 60x10x10 cm).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ea typeface="+mn-lt"/>
              <a:cs typeface="+mn-lt"/>
            </a:endParaRPr>
          </a:p>
          <a:p>
            <a:pPr indent="-305435"/>
            <a:r>
              <a:rPr lang="en-US">
                <a:ea typeface="+mn-lt"/>
                <a:cs typeface="+mn-lt"/>
              </a:rPr>
              <a:t>Should weigh less than: 10kg.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ea typeface="+mn-lt"/>
              <a:cs typeface="+mn-lt"/>
            </a:endParaRPr>
          </a:p>
          <a:p>
            <a:pPr indent="-305435"/>
            <a:r>
              <a:rPr lang="en-US">
                <a:ea typeface="+mn-lt"/>
                <a:cs typeface="+mn-lt"/>
              </a:rPr>
              <a:t>Should operate from battery power.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ea typeface="+mn-lt"/>
              <a:cs typeface="+mn-lt"/>
            </a:endParaRPr>
          </a:p>
          <a:p>
            <a:pPr indent="-305435"/>
            <a:r>
              <a:rPr lang="en-US">
                <a:ea typeface="+mn-lt"/>
                <a:cs typeface="+mn-lt"/>
              </a:rPr>
              <a:t>Should transmit data.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ea typeface="+mn-lt"/>
              <a:cs typeface="+mn-lt"/>
            </a:endParaRPr>
          </a:p>
          <a:p>
            <a:pPr indent="-305435"/>
            <a:r>
              <a:rPr lang="en-US">
                <a:ea typeface="+mn-lt"/>
                <a:cs typeface="+mn-lt"/>
              </a:rPr>
              <a:t>Should cost less than $1600 to build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cs typeface="Calibri"/>
            </a:endParaRPr>
          </a:p>
        </p:txBody>
      </p:sp>
      <p:pic>
        <p:nvPicPr>
          <p:cNvPr id="4" name="Video 6">
            <a:hlinkClick r:id="" action="ppaction://media"/>
            <a:extLst>
              <a:ext uri="{FF2B5EF4-FFF2-40B4-BE49-F238E27FC236}">
                <a16:creationId xmlns:a16="http://schemas.microsoft.com/office/drawing/2014/main" id="{EC6108A2-B511-4FDB-8222-2CDE7D2EC3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07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BBB58-EF94-4A0B-925E-86080EAA7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Specifications continued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4F7460-31CD-451D-8CE2-38607C81A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69620"/>
            <a:ext cx="10353762" cy="359411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indent="-305435"/>
            <a:r>
              <a:rPr lang="en-US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ea typeface="+mn-lt"/>
                <a:cs typeface="+mn-lt"/>
              </a:rPr>
              <a:t>Optode</a:t>
            </a:r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ea typeface="+mn-lt"/>
                <a:cs typeface="+mn-lt"/>
              </a:rPr>
              <a:t>: detect oxygen levels within 100 nanomoles.</a:t>
            </a:r>
            <a:endParaRPr lang="en-US">
              <a:ea typeface="+mn-lt"/>
              <a:cs typeface="+mn-lt"/>
            </a:endParaRPr>
          </a:p>
          <a:p>
            <a:pPr indent="-305435"/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ea typeface="+mn-lt"/>
                <a:cs typeface="+mn-lt"/>
              </a:rPr>
              <a:t>Refractometer: detect freshwater from saltwater (far-reach goal: 5 PPT salinity resolution)</a:t>
            </a:r>
            <a:endParaRPr lang="en-US">
              <a:ea typeface="+mn-lt"/>
              <a:cs typeface="+mn-lt"/>
            </a:endParaRPr>
          </a:p>
          <a:p>
            <a:pPr indent="-305435"/>
            <a:r>
              <a:rPr lang="en-US">
                <a:ea typeface="+mn-lt"/>
                <a:cs typeface="+mn-lt"/>
              </a:rPr>
              <a:t>Ammonia sensor: detect levels at a 0.5mg/L concentration.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ea typeface="+mn-lt"/>
              <a:cs typeface="+mn-lt"/>
            </a:endParaRPr>
          </a:p>
          <a:p>
            <a:pPr indent="-305435"/>
            <a:r>
              <a:rPr lang="en-US">
                <a:ea typeface="+mn-lt"/>
                <a:cs typeface="+mn-lt"/>
              </a:rPr>
              <a:t>Thermometer: temperature resolution of 0.25°C; accurate within 0.25°C.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ea typeface="+mn-lt"/>
              <a:cs typeface="+mn-lt"/>
            </a:endParaRPr>
          </a:p>
          <a:p>
            <a:pPr indent="-305435"/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ea typeface="+mn-lt"/>
                <a:cs typeface="+mn-lt"/>
              </a:rPr>
              <a:t>Camera: smaller than 64cm</a:t>
            </a:r>
            <a:r>
              <a:rPr lang="en-US" baseline="300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ea typeface="+mn-lt"/>
                <a:cs typeface="+mn-lt"/>
              </a:rPr>
              <a:t>3.</a:t>
            </a:r>
          </a:p>
          <a:p>
            <a:pPr indent="-305435"/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ea typeface="+mn-lt"/>
                <a:cs typeface="+mn-lt"/>
              </a:rPr>
              <a:t>Transmitter: 100-meter range.</a:t>
            </a:r>
          </a:p>
          <a:p>
            <a:pPr indent="-305435"/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ea typeface="+mn-lt"/>
                <a:cs typeface="+mn-lt"/>
              </a:rPr>
              <a:t>Receiver: sensitivity of –140dBm.</a:t>
            </a:r>
          </a:p>
          <a:p>
            <a:pPr indent="-305435"/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ea typeface="+mn-lt"/>
                <a:cs typeface="+mn-lt"/>
              </a:rPr>
              <a:t>Power: battery should supply system for 1 hour</a:t>
            </a:r>
          </a:p>
          <a:p>
            <a:pPr indent="-305435"/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ea typeface="+mn-lt"/>
                <a:cs typeface="+mn-lt"/>
              </a:rPr>
              <a:t>Heater: able to prevent freezing</a:t>
            </a:r>
          </a:p>
        </p:txBody>
      </p:sp>
      <p:pic>
        <p:nvPicPr>
          <p:cNvPr id="4" name="Video 4">
            <a:hlinkClick r:id="" action="ppaction://media"/>
            <a:extLst>
              <a:ext uri="{FF2B5EF4-FFF2-40B4-BE49-F238E27FC236}">
                <a16:creationId xmlns:a16="http://schemas.microsoft.com/office/drawing/2014/main" id="{34950397-90B1-40D0-8D56-161AF375FE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76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832F8-0C28-47E6-A070-2581296E9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Selected Demonstrations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E0077-DB89-4D27-BFE5-E9A30C7118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10000"/>
          </a:bodyPr>
          <a:lstStyle/>
          <a:p>
            <a:pPr indent="-305435"/>
            <a:r>
              <a:rPr lang="en-US">
                <a:ea typeface="+mn-lt"/>
                <a:cs typeface="+mn-lt"/>
              </a:rPr>
              <a:t>We will demonstrate the ability to take the five suggested measurements (dis-solved oxygen, salinity, ammonia (NH3), average temperature, algae color) by demonstrating a working refractometer, </a:t>
            </a:r>
            <a:r>
              <a:rPr lang="en-US" err="1">
                <a:ea typeface="+mn-lt"/>
                <a:cs typeface="+mn-lt"/>
              </a:rPr>
              <a:t>optode</a:t>
            </a:r>
            <a:r>
              <a:rPr lang="en-US">
                <a:ea typeface="+mn-lt"/>
                <a:cs typeface="+mn-lt"/>
              </a:rPr>
              <a:t>, thermometer, and camera and record that data to the systems computer.</a:t>
            </a:r>
            <a:endParaRPr lang="en-US"/>
          </a:p>
          <a:p>
            <a:pPr indent="-305435"/>
            <a:r>
              <a:rPr lang="en-US">
                <a:ea typeface="+mn-lt"/>
                <a:cs typeface="+mn-lt"/>
              </a:rPr>
              <a:t>The prototype will be placed in a freezer where the computer will detect freezing temperatures and turn on the heater to prevent the aquarium from freezing, at environment temperatures below 0°C.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ea typeface="+mn-lt"/>
              <a:cs typeface="+mn-lt"/>
            </a:endParaRPr>
          </a:p>
          <a:p>
            <a:pPr indent="-305435"/>
            <a:r>
              <a:rPr lang="en-US">
                <a:ea typeface="+mn-lt"/>
                <a:cs typeface="+mn-lt"/>
              </a:rPr>
              <a:t>The transmitter will successfully send and receive data at a range of 100 meters. </a:t>
            </a:r>
          </a:p>
          <a:p>
            <a:pPr marL="37465" indent="0">
              <a:buNone/>
            </a:pPr>
            <a:endParaRPr lang="en-US">
              <a:ea typeface="+mn-lt"/>
              <a:cs typeface="+mn-lt"/>
            </a:endParaRPr>
          </a:p>
          <a:p>
            <a:pPr marL="37465" indent="0">
              <a:buNone/>
            </a:pPr>
            <a:r>
              <a:rPr lang="en-US">
                <a:ea typeface="+mn-lt"/>
                <a:cs typeface="+mn-lt"/>
              </a:rPr>
              <a:t>Additionally, the following demonstrations will be attempted as a bonus: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35"/>
            <a:r>
              <a:rPr lang="en-US">
                <a:ea typeface="+mn-lt"/>
                <a:cs typeface="+mn-lt"/>
              </a:rPr>
              <a:t>The refractometer will distinguish saltwater from freshwater (an estimated 0.006difference in refractive index).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ea typeface="+mn-lt"/>
              <a:cs typeface="+mn-lt"/>
            </a:endParaRPr>
          </a:p>
          <a:p>
            <a:pPr indent="-305435"/>
            <a:r>
              <a:rPr lang="en-US">
                <a:ea typeface="+mn-lt"/>
                <a:cs typeface="+mn-lt"/>
              </a:rPr>
              <a:t>The computer will receive a cease transmissions signal and shut off the transmitter as required by the FCC.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ea typeface="+mn-lt"/>
              <a:cs typeface="+mn-lt"/>
            </a:endParaRPr>
          </a:p>
          <a:p>
            <a:pPr indent="-305435"/>
            <a:r>
              <a:rPr lang="en-US">
                <a:ea typeface="+mn-lt"/>
                <a:cs typeface="+mn-lt"/>
              </a:rPr>
              <a:t>The </a:t>
            </a:r>
            <a:r>
              <a:rPr lang="en-US" err="1">
                <a:ea typeface="+mn-lt"/>
                <a:cs typeface="+mn-lt"/>
              </a:rPr>
              <a:t>optode</a:t>
            </a:r>
            <a:r>
              <a:rPr lang="en-US">
                <a:ea typeface="+mn-lt"/>
                <a:cs typeface="+mn-lt"/>
              </a:rPr>
              <a:t> will detect the oxygen levels within 100 nanomoles.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cs typeface="Calibri"/>
            </a:endParaRPr>
          </a:p>
        </p:txBody>
      </p:sp>
      <p:pic>
        <p:nvPicPr>
          <p:cNvPr id="17" name="Video 16">
            <a:hlinkClick r:id="" action="ppaction://media"/>
            <a:extLst>
              <a:ext uri="{FF2B5EF4-FFF2-40B4-BE49-F238E27FC236}">
                <a16:creationId xmlns:a16="http://schemas.microsoft.com/office/drawing/2014/main" id="{34A5E6A3-7384-43D6-AD8B-7458EF5A0A1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40.9206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45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323"/>
    </mc:Choice>
    <mc:Fallback xmlns="">
      <p:transition spd="slow" advTm="76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FDA47-A4D9-443A-9C3C-E158B20E82D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0693" y="4406537"/>
            <a:ext cx="9440034" cy="108833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cs typeface="+mj-cs"/>
              </a:rPr>
              <a:t>Hardware Block Diagram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5105DB3-201E-43EB-BDA1-72AC5F6B36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684462" y="400190"/>
            <a:ext cx="8823076" cy="38738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A584C0-3B4B-4489-B702-4035759151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80953" y="5637321"/>
            <a:ext cx="1619925" cy="122436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E2751F4-4FCD-4FBB-A885-BA999B2D04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75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27"/>
    </mc:Choice>
    <mc:Fallback xmlns="">
      <p:transition spd="slow" advTm="17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FDA47-A4D9-443A-9C3C-E158B20E8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Software Flowchart</a:t>
            </a:r>
          </a:p>
        </p:txBody>
      </p:sp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215C5801-8317-4801-9024-8BF18D76BD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3475" y="488602"/>
            <a:ext cx="5130994" cy="58807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DB80C0-A749-46D5-BC63-E545DDFE00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80953" y="5637321"/>
            <a:ext cx="1619925" cy="122436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0AE4FEF-AB53-46C9-AC76-DF46F7038D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10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33"/>
    </mc:Choice>
    <mc:Fallback xmlns="">
      <p:transition spd="slow" advTm="22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otebookType xmlns="472e9bdd-0b44-4a72-9770-bb1ab7643ec1" xsi:nil="true"/>
    <Templates xmlns="472e9bdd-0b44-4a72-9770-bb1ab7643ec1" xsi:nil="true"/>
    <Has_Teacher_Only_SectionGroup xmlns="472e9bdd-0b44-4a72-9770-bb1ab7643ec1" xsi:nil="true"/>
    <Is_Collaboration_Space_Locked xmlns="472e9bdd-0b44-4a72-9770-bb1ab7643ec1" xsi:nil="true"/>
    <IsNotebookLocked xmlns="472e9bdd-0b44-4a72-9770-bb1ab7643ec1" xsi:nil="true"/>
    <FolderType xmlns="472e9bdd-0b44-4a72-9770-bb1ab7643ec1" xsi:nil="true"/>
    <Distribution_Groups xmlns="472e9bdd-0b44-4a72-9770-bb1ab7643ec1" xsi:nil="true"/>
    <Self_Registration_Enabled xmlns="472e9bdd-0b44-4a72-9770-bb1ab7643ec1" xsi:nil="true"/>
    <LMS_Mappings xmlns="472e9bdd-0b44-4a72-9770-bb1ab7643ec1" xsi:nil="true"/>
    <Invited_Students xmlns="472e9bdd-0b44-4a72-9770-bb1ab7643ec1" xsi:nil="true"/>
    <CultureName xmlns="472e9bdd-0b44-4a72-9770-bb1ab7643ec1" xsi:nil="true"/>
    <Students xmlns="472e9bdd-0b44-4a72-9770-bb1ab7643ec1">
      <UserInfo>
        <DisplayName/>
        <AccountId xsi:nil="true"/>
        <AccountType/>
      </UserInfo>
    </Students>
    <DefaultSectionNames xmlns="472e9bdd-0b44-4a72-9770-bb1ab7643ec1" xsi:nil="true"/>
    <TeamsChannelId xmlns="472e9bdd-0b44-4a72-9770-bb1ab7643ec1" xsi:nil="true"/>
    <Teachers xmlns="472e9bdd-0b44-4a72-9770-bb1ab7643ec1">
      <UserInfo>
        <DisplayName/>
        <AccountId xsi:nil="true"/>
        <AccountType/>
      </UserInfo>
    </Teachers>
    <AppVersion xmlns="472e9bdd-0b44-4a72-9770-bb1ab7643ec1" xsi:nil="true"/>
    <Invited_Teachers xmlns="472e9bdd-0b44-4a72-9770-bb1ab7643ec1" xsi:nil="true"/>
    <Owner xmlns="472e9bdd-0b44-4a72-9770-bb1ab7643ec1">
      <UserInfo>
        <DisplayName/>
        <AccountId xsi:nil="true"/>
        <AccountType/>
      </UserInfo>
    </Owner>
    <Student_Groups xmlns="472e9bdd-0b44-4a72-9770-bb1ab7643ec1">
      <UserInfo>
        <DisplayName/>
        <AccountId xsi:nil="true"/>
        <AccountType/>
      </UserInfo>
    </Student_Groups>
    <Math_Settings xmlns="472e9bdd-0b44-4a72-9770-bb1ab7643ec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408ED8ECC21740BCB8337FB3AFB330" ma:contentTypeVersion="33" ma:contentTypeDescription="Create a new document." ma:contentTypeScope="" ma:versionID="7dbd48ebe06e02cb44aea553257acfca">
  <xsd:schema xmlns:xsd="http://www.w3.org/2001/XMLSchema" xmlns:xs="http://www.w3.org/2001/XMLSchema" xmlns:p="http://schemas.microsoft.com/office/2006/metadata/properties" xmlns:ns3="89f2f726-b520-4087-9d33-c26f8e9a0c7f" xmlns:ns4="472e9bdd-0b44-4a72-9770-bb1ab7643ec1" targetNamespace="http://schemas.microsoft.com/office/2006/metadata/properties" ma:root="true" ma:fieldsID="b138ab3a741ef6507ad24764fd2b84d4" ns3:_="" ns4:_="">
    <xsd:import namespace="89f2f726-b520-4087-9d33-c26f8e9a0c7f"/>
    <xsd:import namespace="472e9bdd-0b44-4a72-9770-bb1ab7643ec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AutoKeyPoints" minOccurs="0"/>
                <xsd:element ref="ns4:MediaServiceKeyPoint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NotebookType" minOccurs="0"/>
                <xsd:element ref="ns4:FolderType" minOccurs="0"/>
                <xsd:element ref="ns4:CultureName" minOccurs="0"/>
                <xsd:element ref="ns4:AppVersion" minOccurs="0"/>
                <xsd:element ref="ns4:TeamsChannelId" minOccurs="0"/>
                <xsd:element ref="ns4:Owner" minOccurs="0"/>
                <xsd:element ref="ns4:Math_Settings" minOccurs="0"/>
                <xsd:element ref="ns4:DefaultSectionNames" minOccurs="0"/>
                <xsd:element ref="ns4:Templates" minOccurs="0"/>
                <xsd:element ref="ns4:Teachers" minOccurs="0"/>
                <xsd:element ref="ns4:Students" minOccurs="0"/>
                <xsd:element ref="ns4:Student_Groups" minOccurs="0"/>
                <xsd:element ref="ns4:Distribution_Groups" minOccurs="0"/>
                <xsd:element ref="ns4:LMS_Mapping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Has_Teacher_Only_SectionGroup" minOccurs="0"/>
                <xsd:element ref="ns4:Is_Collaboration_Space_Locked" minOccurs="0"/>
                <xsd:element ref="ns4:IsNotebookLocked" minOccurs="0"/>
                <xsd:element ref="ns4:MediaServiceDateTaken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f2f726-b520-4087-9d33-c26f8e9a0c7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2e9bdd-0b44-4a72-9770-bb1ab7643e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NotebookType" ma:index="19" nillable="true" ma:displayName="Notebook Type" ma:internalName="NotebookType">
      <xsd:simpleType>
        <xsd:restriction base="dms:Text"/>
      </xsd:simpleType>
    </xsd:element>
    <xsd:element name="FolderType" ma:index="20" nillable="true" ma:displayName="Folder Type" ma:internalName="FolderType">
      <xsd:simpleType>
        <xsd:restriction base="dms:Text"/>
      </xsd:simpleType>
    </xsd:element>
    <xsd:element name="CultureName" ma:index="21" nillable="true" ma:displayName="Culture Name" ma:internalName="CultureName">
      <xsd:simpleType>
        <xsd:restriction base="dms:Text"/>
      </xsd:simpleType>
    </xsd:element>
    <xsd:element name="AppVersion" ma:index="22" nillable="true" ma:displayName="App Version" ma:internalName="AppVersion">
      <xsd:simpleType>
        <xsd:restriction base="dms:Text"/>
      </xsd:simpleType>
    </xsd:element>
    <xsd:element name="TeamsChannelId" ma:index="23" nillable="true" ma:displayName="Teams Channel Id" ma:internalName="TeamsChannelId">
      <xsd:simpleType>
        <xsd:restriction base="dms:Text"/>
      </xsd:simpleType>
    </xsd:element>
    <xsd:element name="Owner" ma:index="24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5" nillable="true" ma:displayName="Math Settings" ma:internalName="Math_Settings">
      <xsd:simpleType>
        <xsd:restriction base="dms:Text"/>
      </xsd:simpleType>
    </xsd:element>
    <xsd:element name="DefaultSectionNames" ma:index="26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7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28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9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30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31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2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33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34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35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36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7" nillable="true" ma:displayName="Is Collaboration Space Locked" ma:internalName="Is_Collaboration_Space_Locked">
      <xsd:simpleType>
        <xsd:restriction base="dms:Boolean"/>
      </xsd:simpleType>
    </xsd:element>
    <xsd:element name="IsNotebookLocked" ma:index="38" nillable="true" ma:displayName="Is Notebook Locked" ma:internalName="IsNotebookLocked">
      <xsd:simpleType>
        <xsd:restriction base="dms:Boolean"/>
      </xsd:simpleType>
    </xsd:element>
    <xsd:element name="MediaServiceDateTaken" ma:index="3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4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60F88AE-3978-41AB-8FC5-CA49F3E9A835}">
  <ds:schemaRefs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472e9bdd-0b44-4a72-9770-bb1ab7643ec1"/>
    <ds:schemaRef ds:uri="http://purl.org/dc/elements/1.1/"/>
    <ds:schemaRef ds:uri="89f2f726-b520-4087-9d33-c26f8e9a0c7f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481BCF63-8557-4D36-8AA7-018830277BE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12EA6D2-2DF1-45A9-97F2-AFE89B4AEB7B}">
  <ds:schemaRefs>
    <ds:schemaRef ds:uri="472e9bdd-0b44-4a72-9770-bb1ab7643ec1"/>
    <ds:schemaRef ds:uri="89f2f726-b520-4087-9d33-c26f8e9a0c7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0</TotalTime>
  <Words>1039</Words>
  <Application>Microsoft Office PowerPoint</Application>
  <PresentationFormat>Widescreen</PresentationFormat>
  <Paragraphs>138</Paragraphs>
  <Slides>35</Slides>
  <Notes>2</Notes>
  <HiddenSlides>0</HiddenSlides>
  <MMClips>35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Slate</vt:lpstr>
      <vt:lpstr>Standard Small Satellite Platform for Life Sciences Research</vt:lpstr>
      <vt:lpstr>What is it?</vt:lpstr>
      <vt:lpstr>Motivation</vt:lpstr>
      <vt:lpstr>Goals and Objectives</vt:lpstr>
      <vt:lpstr>General specifications</vt:lpstr>
      <vt:lpstr>Specifications continued</vt:lpstr>
      <vt:lpstr>Selected Demonstrations</vt:lpstr>
      <vt:lpstr>Hardware Block Diagram</vt:lpstr>
      <vt:lpstr>Software Flowchart</vt:lpstr>
      <vt:lpstr>Chassis Design and Component Placement</vt:lpstr>
      <vt:lpstr>Chassis Progress</vt:lpstr>
      <vt:lpstr>MakerBeam Kit</vt:lpstr>
      <vt:lpstr>Refractometer Considerations</vt:lpstr>
      <vt:lpstr>PowerPoint Presentation</vt:lpstr>
      <vt:lpstr>Refractometer Layout</vt:lpstr>
      <vt:lpstr>Position Sensor Circuitry</vt:lpstr>
      <vt:lpstr>PowerPoint Presentation</vt:lpstr>
      <vt:lpstr>Refractometer Testing</vt:lpstr>
      <vt:lpstr>Hardware Schematic</vt:lpstr>
      <vt:lpstr>Hardware Schematic</vt:lpstr>
      <vt:lpstr>Hardware Schematic</vt:lpstr>
      <vt:lpstr>Hardware Schematic</vt:lpstr>
      <vt:lpstr>Hardware Schematic</vt:lpstr>
      <vt:lpstr>DC to DC  Power Converters</vt:lpstr>
      <vt:lpstr>Why use LoRa and not ZigBee or other?</vt:lpstr>
      <vt:lpstr>Transmission Regulations</vt:lpstr>
      <vt:lpstr>ITU Regions</vt:lpstr>
      <vt:lpstr>UHF 70cm Band</vt:lpstr>
      <vt:lpstr>SX1278   137- 525 MHz</vt:lpstr>
      <vt:lpstr>Heating Typical satellites deal with extreme heat and extreme cold. Most solutions are material or mechanical engineering based. Realistic demonstration is a freezer. </vt:lpstr>
      <vt:lpstr>Heating Cable</vt:lpstr>
      <vt:lpstr>Electrical Resistance Heaters</vt:lpstr>
      <vt:lpstr>Budget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CubeSat CDR</dc:title>
  <dc:creator>Jennifer Starling</dc:creator>
  <cp:lastModifiedBy>Jennifer Starling</cp:lastModifiedBy>
  <cp:revision>34</cp:revision>
  <dcterms:created xsi:type="dcterms:W3CDTF">2021-02-02T22:17:22Z</dcterms:created>
  <dcterms:modified xsi:type="dcterms:W3CDTF">2021-04-26T19:28:13Z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0x010100B7408ED8ECC21740BCB8337FB3AFB330</vt:lpwstr>
  </property>
</Properties>
</file>